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35"/>
  </p:notesMasterIdLst>
  <p:sldIdLst>
    <p:sldId id="259" r:id="rId3"/>
    <p:sldId id="308" r:id="rId4"/>
    <p:sldId id="30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98" r:id="rId17"/>
    <p:sldId id="299" r:id="rId18"/>
    <p:sldId id="303" r:id="rId19"/>
    <p:sldId id="310" r:id="rId20"/>
    <p:sldId id="312" r:id="rId21"/>
    <p:sldId id="313" r:id="rId22"/>
    <p:sldId id="275" r:id="rId23"/>
    <p:sldId id="280" r:id="rId24"/>
    <p:sldId id="279" r:id="rId25"/>
    <p:sldId id="276" r:id="rId26"/>
    <p:sldId id="311" r:id="rId27"/>
    <p:sldId id="277" r:id="rId28"/>
    <p:sldId id="278" r:id="rId29"/>
    <p:sldId id="314" r:id="rId30"/>
    <p:sldId id="307" r:id="rId31"/>
    <p:sldId id="290" r:id="rId32"/>
    <p:sldId id="292" r:id="rId33"/>
    <p:sldId id="291" r:id="rId3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9C05"/>
    <a:srgbClr val="FF99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02" autoAdjust="0"/>
  </p:normalViewPr>
  <p:slideViewPr>
    <p:cSldViewPr>
      <p:cViewPr>
        <p:scale>
          <a:sx n="80" d="100"/>
          <a:sy n="80" d="100"/>
        </p:scale>
        <p:origin x="-137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5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30"/>
    </p:cViewPr>
  </p:sorterViewPr>
  <p:notesViewPr>
    <p:cSldViewPr>
      <p:cViewPr>
        <p:scale>
          <a:sx n="67" d="100"/>
          <a:sy n="67" d="100"/>
        </p:scale>
        <p:origin x="-3134" y="22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29964574948494"/>
          <c:y val="0.16870611690357606"/>
          <c:w val="0.44439363063467724"/>
          <c:h val="0.66991548397062783"/>
        </c:manualLayout>
      </c:layout>
      <c:doughnutChart>
        <c:varyColors val="1"/>
        <c:ser>
          <c:idx val="0"/>
          <c:order val="0"/>
          <c:dPt>
            <c:idx val="1"/>
            <c:bubble3D val="0"/>
          </c:dPt>
          <c:dPt>
            <c:idx val="2"/>
            <c:bubble3D val="0"/>
          </c:dPt>
          <c:dLbls>
            <c:dLbl>
              <c:idx val="1"/>
              <c:layout>
                <c:manualLayout>
                  <c:x val="-7.6022767761863641E-3"/>
                  <c:y val="-3.26493771094932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91021218418164E-2"/>
                  <c:y val="2.96154424748829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Лист1!$A$1:$C$1</c:f>
              <c:strCache>
                <c:ptCount val="3"/>
                <c:pt idx="0">
                  <c:v> </c:v>
                </c:pt>
                <c:pt idx="1">
                  <c:v>Налоговые доходы 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1">
                  <c:v>1713</c:v>
                </c:pt>
                <c:pt idx="2">
                  <c:v>377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03132353243216"/>
          <c:y val="0.84497283930175415"/>
          <c:w val="0.42124802090319147"/>
          <c:h val="0.15502716069824585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91402742241378E-3"/>
          <c:y val="5.3822079697834646E-2"/>
          <c:w val="0.53795563331431895"/>
          <c:h val="0.863308495610058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7.2584170204049534E-3"/>
                  <c:y val="5.232608552749245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1.4516948346589755E-2"/>
                  <c:y val="-2.616304276374622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1.0161783828566934E-2"/>
                  <c:y val="-1.902785474473427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0"/>
                  <c:y val="-1.427075059840703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9033668081619815E-3"/>
                  <c:y val="-4.28122517952211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7.2584170204049534E-3"/>
                  <c:y val="-9.51383373227135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Лист1!$A$2:$A$7</c:f>
              <c:strCache>
                <c:ptCount val="6"/>
                <c:pt idx="0">
                  <c:v>Социальные выплаты отдельным категориям граждан</c:v>
                </c:pt>
                <c:pt idx="1">
                  <c:v>Социально-значимые мероприятия (День победы, День инвалидов, День пожилого человека)</c:v>
                </c:pt>
                <c:pt idx="2">
                  <c:v>Социальное обслуживание населения</c:v>
                </c:pt>
                <c:pt idx="3">
                  <c:v>Пенсионное обеспечение</c:v>
                </c:pt>
                <c:pt idx="4">
                  <c:v>Охрана семьи и детства</c:v>
                </c:pt>
                <c:pt idx="5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893.9</c:v>
                </c:pt>
                <c:pt idx="1">
                  <c:v>0.2</c:v>
                </c:pt>
                <c:pt idx="2">
                  <c:v>142.30000000000001</c:v>
                </c:pt>
                <c:pt idx="3">
                  <c:v>17.2</c:v>
                </c:pt>
                <c:pt idx="4" formatCode="0.0">
                  <c:v>454.3</c:v>
                </c:pt>
                <c:pt idx="5">
                  <c:v>14.5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606611629195708"/>
          <c:y val="9.5138337322713554E-2"/>
          <c:w val="0.41834109393374652"/>
          <c:h val="0.821615617519912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56239541021143E-2"/>
          <c:y val="9.4255873059987894E-2"/>
          <c:w val="0.53795563331431895"/>
          <c:h val="0.863308495610058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-1.4516834040809907E-3"/>
                  <c:y val="2.378458433067838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1.1430577984889691E-7"/>
                  <c:y val="-2.378458433067838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1.4516834040809907E-3"/>
                  <c:y val="-1.902785474473428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2.7581984677538824E-2"/>
                  <c:y val="3.567687649601757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9033668081619815E-3"/>
                  <c:y val="-4.28122517952211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7.2584170204049534E-3"/>
                  <c:y val="-9.51383373227135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Жилищно-коммунальное хозяйство</c:v>
                </c:pt>
                <c:pt idx="1">
                  <c:v>Дорожное хозяйство</c:v>
                </c:pt>
                <c:pt idx="2">
                  <c:v>Благоустройство</c:v>
                </c:pt>
                <c:pt idx="3">
                  <c:v>Водное хозяйство</c:v>
                </c:pt>
                <c:pt idx="4">
                  <c:v>Другие вопросы в области городского хозяйства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143.1</c:v>
                </c:pt>
                <c:pt idx="1">
                  <c:v>911.9</c:v>
                </c:pt>
                <c:pt idx="2">
                  <c:v>232.9</c:v>
                </c:pt>
                <c:pt idx="3">
                  <c:v>199.3</c:v>
                </c:pt>
                <c:pt idx="4">
                  <c:v>74.099999999999994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9404988121343361"/>
          <c:y val="0.16173517344861302"/>
          <c:w val="0.39511415946845069"/>
          <c:h val="0.674151194669706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91402742241378E-3"/>
          <c:y val="5.3822079697834646E-2"/>
          <c:w val="0.53795563331431895"/>
          <c:h val="0.863308495610058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35</a:t>
                    </a:r>
                    <a:r>
                      <a:rPr lang="ru-RU" smtClean="0"/>
                      <a:t>,0</a:t>
                    </a:r>
                    <a:r>
                      <a:rPr lang="en-US"/>
                      <a:t>
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4.3549359064631232E-3"/>
                  <c:y val="3.56768764960175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,0</a:t>
                    </a:r>
                    <a:r>
                      <a:rPr lang="en-US" dirty="0"/>
                      <a:t>
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191</a:t>
                    </a:r>
                    <a:r>
                      <a:rPr lang="ru-RU" smtClean="0"/>
                      <a:t>,0</a:t>
                    </a:r>
                    <a:r>
                      <a:rPr lang="en-US"/>
                      <a:t>
80%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1.451797709860813E-3"/>
                  <c:y val="-1.189229216533919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2.0323567657133869E-2"/>
                  <c:y val="-4.043398064234479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2.9033668081619815E-3"/>
                  <c:y val="-1.189229216533919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9033668081619815E-3"/>
                  <c:y val="-4.28122517952211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7.2584170204049534E-3"/>
                  <c:y val="-9.51383373227135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Жилищно-коммунальное хозяйство</c:v>
                </c:pt>
                <c:pt idx="1">
                  <c:v>Физическая культура и спорт</c:v>
                </c:pt>
                <c:pt idx="2">
                  <c:v>Водное хозяйство</c:v>
                </c:pt>
                <c:pt idx="3">
                  <c:v>Образование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6</c:v>
                </c:pt>
                <c:pt idx="2">
                  <c:v>191</c:v>
                </c:pt>
                <c:pt idx="3" formatCode="0.0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4827018777239067"/>
          <c:y val="0.10703062948805274"/>
          <c:w val="0.45172981222760933"/>
          <c:h val="0.512416021221093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01205958510708"/>
          <c:y val="8.100951746102227E-5"/>
          <c:w val="0.82829106643771111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804650260411714E-2"/>
                  <c:y val="8.87478551765862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123690237371851E-2"/>
                  <c:y val="1.526065005122887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48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1 января 2022 года (факт)</c:v>
                </c:pt>
                <c:pt idx="1">
                  <c:v>на 1 января 2023 года (проект)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806.5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950698412853927E-3"/>
                  <c:y val="7.56667469046658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01820506684319E-3"/>
                  <c:y val="-2.1795417793084719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64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1 января 2022 года (факт)</c:v>
                </c:pt>
                <c:pt idx="1">
                  <c:v>на 1 января 2023 года (проект)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 formatCode="0.0">
                  <c:v>524</c:v>
                </c:pt>
                <c:pt idx="1">
                  <c:v>1346.6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4829056"/>
        <c:axId val="147272064"/>
      </c:barChart>
      <c:catAx>
        <c:axId val="1448290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7272064"/>
        <c:crosses val="autoZero"/>
        <c:auto val="1"/>
        <c:lblAlgn val="ctr"/>
        <c:lblOffset val="100"/>
        <c:noMultiLvlLbl val="0"/>
      </c:catAx>
      <c:valAx>
        <c:axId val="14727206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44829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318250146306073"/>
          <c:y val="0.39589505487044652"/>
          <c:w val="0.41595765514282518"/>
          <c:h val="0.151732369242923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167479426142668E-3"/>
          <c:y val="3.9193236543526869E-2"/>
          <c:w val="0.94535036013212925"/>
          <c:h val="0.9608067634564730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val>
            <c:numRef>
              <c:f>Лист1!$B$2:$B$3</c:f>
              <c:numCache>
                <c:formatCode>0.0</c:formatCode>
                <c:ptCount val="2"/>
                <c:pt idx="0">
                  <c:v>1364.6</c:v>
                </c:pt>
                <c:pt idx="1">
                  <c:v>1330.5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296256"/>
        <c:axId val="147297792"/>
      </c:lineChart>
      <c:catAx>
        <c:axId val="147296256"/>
        <c:scaling>
          <c:orientation val="minMax"/>
        </c:scaling>
        <c:delete val="1"/>
        <c:axPos val="b"/>
        <c:majorTickMark val="out"/>
        <c:minorTickMark val="none"/>
        <c:tickLblPos val="nextTo"/>
        <c:crossAx val="147297792"/>
        <c:crosses val="autoZero"/>
        <c:auto val="1"/>
        <c:lblAlgn val="ctr"/>
        <c:lblOffset val="100"/>
        <c:noMultiLvlLbl val="0"/>
      </c:catAx>
      <c:valAx>
        <c:axId val="147297792"/>
        <c:scaling>
          <c:orientation val="minMax"/>
          <c:max val="1600"/>
        </c:scaling>
        <c:delete val="1"/>
        <c:axPos val="l"/>
        <c:numFmt formatCode="0.0" sourceLinked="1"/>
        <c:majorTickMark val="out"/>
        <c:minorTickMark val="none"/>
        <c:tickLblPos val="nextTo"/>
        <c:crossAx val="147296256"/>
        <c:crosses val="autoZero"/>
        <c:crossBetween val="between"/>
        <c:majorUnit val="4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206340100142129E-2"/>
          <c:y val="0.16022875189381816"/>
          <c:w val="0.90483325128625558"/>
          <c:h val="0.6085571239570662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642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713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Столбец2</c:v>
                </c:pt>
                <c:pt idx="1">
                  <c:v>Столбец3</c:v>
                </c:pt>
                <c:pt idx="2">
                  <c:v>Столбец1</c:v>
                </c:pt>
              </c:strCache>
            </c:strRef>
          </c:cat>
          <c:val>
            <c:numRef>
              <c:f>Лист1!$B$2:$D$2</c:f>
              <c:numCache>
                <c:formatCode>0.0</c:formatCode>
                <c:ptCount val="3"/>
                <c:pt idx="0">
                  <c:v>1642</c:v>
                </c:pt>
                <c:pt idx="1">
                  <c:v>1713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Столбец2</c:v>
                </c:pt>
                <c:pt idx="1">
                  <c:v>Столбец3</c:v>
                </c:pt>
                <c:pt idx="2">
                  <c:v>Столбец1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314</c:v>
                </c:pt>
                <c:pt idx="1">
                  <c:v>377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shape val="cylinder"/>
        <c:axId val="118073984"/>
        <c:axId val="118092160"/>
        <c:axId val="0"/>
      </c:bar3DChart>
      <c:catAx>
        <c:axId val="118073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8092160"/>
        <c:crosses val="autoZero"/>
        <c:auto val="1"/>
        <c:lblAlgn val="ctr"/>
        <c:lblOffset val="100"/>
        <c:noMultiLvlLbl val="0"/>
      </c:catAx>
      <c:valAx>
        <c:axId val="118092160"/>
        <c:scaling>
          <c:orientation val="minMax"/>
          <c:max val="2000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18073984"/>
        <c:crosses val="autoZero"/>
        <c:crossBetween val="between"/>
        <c:majorUnit val="400"/>
      </c:valAx>
    </c:plotArea>
    <c:legend>
      <c:legendPos val="r"/>
      <c:layout>
        <c:manualLayout>
          <c:xMode val="edge"/>
          <c:yMode val="edge"/>
          <c:x val="0.72482071201128306"/>
          <c:y val="0.81517741412370115"/>
          <c:w val="0.25460803496757295"/>
          <c:h val="0.14464716300706315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31997696"/>
        <c:axId val="131999232"/>
      </c:bubbleChart>
      <c:valAx>
        <c:axId val="131997696"/>
        <c:scaling>
          <c:orientation val="minMax"/>
        </c:scaling>
        <c:delete val="0"/>
        <c:axPos val="b"/>
        <c:majorTickMark val="out"/>
        <c:minorTickMark val="none"/>
        <c:tickLblPos val="nextTo"/>
        <c:crossAx val="131999232"/>
        <c:crosses val="autoZero"/>
        <c:crossBetween val="midCat"/>
      </c:valAx>
      <c:valAx>
        <c:axId val="131999232"/>
        <c:scaling>
          <c:orientation val="minMax"/>
        </c:scaling>
        <c:delete val="0"/>
        <c:axPos val="l"/>
        <c:majorTickMark val="out"/>
        <c:minorTickMark val="none"/>
        <c:tickLblPos val="nextTo"/>
        <c:crossAx val="13199769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45705242972963E-3"/>
          <c:y val="0.10123138994934278"/>
          <c:w val="0.46865404352131457"/>
          <c:h val="0.750496611487612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неналоговые доходы 306,4</c:v>
                </c:pt>
              </c:strCache>
            </c:strRef>
          </c:tx>
          <c:dLbls>
            <c:dLbl>
              <c:idx val="0"/>
              <c:layout>
                <c:manualLayout>
                  <c:x val="-2.1315028400458257E-2"/>
                  <c:y val="5.7659090920697154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0" dirty="0" smtClean="0">
                        <a:latin typeface="Times New Roman" pitchFamily="18" charset="0"/>
                        <a:cs typeface="Times New Roman" pitchFamily="18" charset="0"/>
                      </a:rPr>
                      <a:t>217</a:t>
                    </a:r>
                    <a:r>
                      <a:rPr lang="en-US" sz="2000" b="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2000" b="0" dirty="0" smtClean="0">
                        <a:latin typeface="Times New Roman" pitchFamily="18" charset="0"/>
                        <a:cs typeface="Times New Roman" pitchFamily="18" charset="0"/>
                      </a:rPr>
                      <a:t>(58</a:t>
                    </a:r>
                    <a:r>
                      <a:rPr lang="en-US" sz="2000" b="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r>
                      <a:rPr lang="ru-RU" sz="2000" b="0" dirty="0" smtClean="0"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8.4017347844446578E-3"/>
                  <c:y val="1.3779535936265071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0" dirty="0" smtClean="0">
                        <a:latin typeface="Times New Roman" pitchFamily="18" charset="0"/>
                        <a:cs typeface="Times New Roman" pitchFamily="18" charset="0"/>
                      </a:rPr>
                      <a:t>120</a:t>
                    </a:r>
                    <a:r>
                      <a:rPr lang="en-US" sz="2000" b="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2000" b="0" dirty="0" smtClean="0">
                        <a:latin typeface="Times New Roman" pitchFamily="18" charset="0"/>
                        <a:cs typeface="Times New Roman" pitchFamily="18" charset="0"/>
                      </a:rPr>
                      <a:t>(32</a:t>
                    </a:r>
                    <a:r>
                      <a:rPr lang="en-US" sz="2000" b="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r>
                      <a:rPr lang="ru-RU" sz="2000" b="0" dirty="0" smtClean="0"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2000" b="0" dirty="0" smtClean="0">
                        <a:latin typeface="Times New Roman" pitchFamily="18" charset="0"/>
                        <a:cs typeface="Times New Roman" pitchFamily="18" charset="0"/>
                      </a:rPr>
                      <a:t>40</a:t>
                    </a:r>
                    <a:r>
                      <a:rPr lang="en-US" sz="2000" b="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2000" b="0" dirty="0" smtClean="0"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:r>
                      <a:rPr lang="en-US" sz="2000" b="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2000" b="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2000" b="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r>
                      <a:rPr lang="ru-RU" sz="2000" b="0" dirty="0" smtClean="0"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</c:v>
                </c:pt>
                <c:pt idx="1">
                  <c:v>Доходы от продажи метариальных и нематериальных активов</c:v>
                </c:pt>
                <c:pt idx="2">
                  <c:v>Прочие 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217</c:v>
                </c:pt>
                <c:pt idx="1">
                  <c:v>120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6330834697353929"/>
          <c:y val="0"/>
          <c:w val="0.53375471124774698"/>
          <c:h val="1"/>
        </c:manualLayout>
      </c:layout>
      <c:overlay val="0"/>
      <c:txPr>
        <a:bodyPr/>
        <a:lstStyle/>
        <a:p>
          <a:pPr>
            <a:defRPr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76963670703255E-3"/>
          <c:y val="3.1185655000796609E-2"/>
          <c:w val="0.57170036662593049"/>
          <c:h val="0.936953378636941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002,8</a:t>
                    </a:r>
                    <a:endParaRPr lang="ru-RU" smtClean="0"/>
                  </a:p>
                  <a:p>
                    <a:r>
                      <a:rPr lang="en-US" smtClean="0"/>
                      <a:t> </a:t>
                    </a:r>
                    <a:r>
                      <a:rPr lang="en-US"/>
                      <a:t>43%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223,4</a:t>
                    </a:r>
                    <a:endParaRPr lang="ru-RU" smtClean="0"/>
                  </a:p>
                  <a:p>
                    <a:r>
                      <a:rPr lang="en-US" smtClean="0"/>
                      <a:t> </a:t>
                    </a:r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2,4</a:t>
                    </a:r>
                    <a:endParaRPr lang="ru-RU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3451895175488976E-2"/>
                  <c:y val="2.204616153760693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282,5</a:t>
                    </a:r>
                    <a:endParaRPr lang="ru-RU" smtClean="0"/>
                  </a:p>
                  <a:p>
                    <a:r>
                      <a:rPr lang="en-US" smtClean="0"/>
                      <a:t> </a:t>
                    </a:r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3451895175488976E-2"/>
                  <c:y val="4.899147008357095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374,2</a:t>
                    </a:r>
                    <a:endParaRPr lang="ru-RU" smtClean="0"/>
                  </a:p>
                  <a:p>
                    <a:r>
                      <a:rPr lang="en-US" smtClean="0"/>
                      <a:t> </a:t>
                    </a:r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6903790350977952E-2"/>
                  <c:y val="-2.93950749299460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27,1</a:t>
                    </a:r>
                    <a:endParaRPr lang="ru-RU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140,5</a:t>
                    </a:r>
                    <a:endParaRPr lang="ru-RU" smtClean="0"/>
                  </a:p>
                  <a:p>
                    <a:r>
                      <a:rPr lang="en-US" smtClean="0"/>
                      <a:t> </a:t>
                    </a:r>
                    <a:r>
                      <a:rPr lang="en-US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9893100389975775E-3"/>
                  <c:y val="3.184445555432112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endParaRPr lang="ru-RU" smtClean="0"/>
                  </a:p>
                  <a:p>
                    <a:r>
                      <a:rPr lang="en-US" smtClean="0"/>
                      <a:t> </a:t>
                    </a:r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7.4732750974938478E-3"/>
                  <c:y val="-5.38906170919280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420,3</a:t>
                    </a:r>
                    <a:endParaRPr lang="ru-RU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  <c:pt idx="4">
                  <c:v>Общегосударственные вопросы</c:v>
                </c:pt>
                <c:pt idx="5">
                  <c:v>Прочие расходы</c:v>
                </c:pt>
                <c:pt idx="6">
                  <c:v>Национальная экономика</c:v>
                </c:pt>
                <c:pt idx="7">
                  <c:v>Обслуживание муниципального долга</c:v>
                </c:pt>
                <c:pt idx="8">
                  <c:v>Жилищно-коммунальное хозяйство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3002.8</c:v>
                </c:pt>
                <c:pt idx="1">
                  <c:v>223.4</c:v>
                </c:pt>
                <c:pt idx="2">
                  <c:v>1522.4</c:v>
                </c:pt>
                <c:pt idx="3">
                  <c:v>282.5</c:v>
                </c:pt>
                <c:pt idx="4">
                  <c:v>374.2</c:v>
                </c:pt>
                <c:pt idx="5">
                  <c:v>27.1</c:v>
                </c:pt>
                <c:pt idx="6">
                  <c:v>1140.5</c:v>
                </c:pt>
                <c:pt idx="7">
                  <c:v>5</c:v>
                </c:pt>
                <c:pt idx="8">
                  <c:v>420.3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815962578232052"/>
          <c:y val="4.4379367114536945E-2"/>
          <c:w val="0.38302190960263671"/>
          <c:h val="0.9281027850905476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1590222009258E-2"/>
          <c:y val="0.12279737425680197"/>
          <c:w val="0.53795563331431895"/>
          <c:h val="0.863308495610058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3 002,8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60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1.4516834040809907E-3"/>
                  <c:y val="2.378458433067838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522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5.806733616323936E-3"/>
                  <c:y val="-2.378458433067838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1.742020084897189E-2"/>
                  <c:y val="-2.14061258976105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2.7581984677538824E-2"/>
                  <c:y val="3.567687649601757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9033668081619815E-3"/>
                  <c:y val="-4.28122517952211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7.2584170204049534E-3"/>
                  <c:y val="-9.51383373227135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поддержка населения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3002.8</c:v>
                </c:pt>
                <c:pt idx="1">
                  <c:v>223.4</c:v>
                </c:pt>
                <c:pt idx="2">
                  <c:v>1522.4</c:v>
                </c:pt>
                <c:pt idx="3">
                  <c:v>285.2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60275998163791955"/>
          <c:y val="0.16411363188168088"/>
          <c:w val="0.37914564202355977"/>
          <c:h val="0.728855738630266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8726325474472E-2"/>
          <c:y val="4.6686704398631131E-2"/>
          <c:w val="0.53795563331431895"/>
          <c:h val="0.863308495610058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65,6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38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1.4516834040809907E-3"/>
                  <c:y val="2.37845843306783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592,3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1.0224076301431215E-2"/>
                  <c:y val="-4.04337933621532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137,8
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7.2583257514513555E-3"/>
                  <c:y val="5.94614608266959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r>
                      <a:rPr lang="ru-RU" dirty="0" smtClean="0"/>
                      <a:t>,0</a:t>
                    </a:r>
                    <a:r>
                      <a:rPr lang="en-US" dirty="0"/>
                      <a:t>
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1.3127293930081434E-2"/>
                  <c:y val="-4.994856349538251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2.7581984677538824E-2"/>
                  <c:y val="3.567687649601757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9033668081619815E-3"/>
                  <c:y val="-4.28122517952211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7.2584170204049534E-3"/>
                  <c:y val="-9.51383373227135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1165.5999999999999</c:v>
                </c:pt>
                <c:pt idx="1">
                  <c:v>1592.3</c:v>
                </c:pt>
                <c:pt idx="2">
                  <c:v>137.80000000000001</c:v>
                </c:pt>
                <c:pt idx="3">
                  <c:v>25</c:v>
                </c:pt>
                <c:pt idx="4" formatCode="0.0">
                  <c:v>82.1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2872411675937325"/>
          <c:y val="8.0867586724306509E-2"/>
          <c:w val="0.47127587197021098"/>
          <c:h val="0.552849814583246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91402742241378E-3"/>
          <c:y val="5.3822079697834646E-2"/>
          <c:w val="0.53795563331431895"/>
          <c:h val="0.863308495610058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2.9033668081619815E-3"/>
                  <c:y val="-4.994762709442461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2.9033668081619815E-3"/>
                  <c:y val="4.281206451502951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1.1613581538427774E-2"/>
                  <c:y val="-5.708300239362813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2.9033668081619815E-3"/>
                  <c:y val="3.805514764889383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2.7581984677538824E-2"/>
                  <c:y val="3.567687649601757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9033668081619815E-3"/>
                  <c:y val="-4.28122517952211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7.2584170204049534E-3"/>
                  <c:y val="-9.51383373227135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Адресная инвестиционная программа</c:v>
                </c:pt>
                <c:pt idx="1">
                  <c:v>Спорт высших достижений</c:v>
                </c:pt>
                <c:pt idx="2">
                  <c:v>Содержание учреждений</c:v>
                </c:pt>
                <c:pt idx="3">
                  <c:v>Мероприятия по спорту</c:v>
                </c:pt>
                <c:pt idx="4">
                  <c:v>Другие вопросы в области физической культуры и спорта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6.1</c:v>
                </c:pt>
                <c:pt idx="1">
                  <c:v>8.3000000000000007</c:v>
                </c:pt>
                <c:pt idx="2">
                  <c:v>243.6</c:v>
                </c:pt>
                <c:pt idx="3">
                  <c:v>11.1</c:v>
                </c:pt>
                <c:pt idx="4">
                  <c:v>13.4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4614432887876085"/>
          <c:y val="0.12130138008645977"/>
          <c:w val="0.45172981222760933"/>
          <c:h val="0.647988151905959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91402742241378E-3"/>
          <c:y val="5.3822079697834646E-2"/>
          <c:w val="0.53795563331431895"/>
          <c:h val="0.863308495610058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59</a:t>
                    </a:r>
                    <a:r>
                      <a:rPr lang="ru-RU" dirty="0" smtClean="0"/>
                      <a:t>,4</a:t>
                    </a:r>
                    <a:r>
                      <a:rPr lang="en-US" dirty="0"/>
                      <a:t>
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1.4516834040809907E-3"/>
                  <c:y val="2.378458433067838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49,8
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3.1892671098711668E-2"/>
                  <c:y val="4.8629151727247353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1.7264176383806035E-2"/>
                  <c:y val="-1.749933801375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1.5611613656653223E-2"/>
                  <c:y val="-1.728678675454981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5773360639316539E-2"/>
                  <c:y val="-4.281226070091818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2.4410950245515244E-2"/>
                  <c:y val="4.501953753998754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Учреждения исполнительного искусства (театры, духовой оркестр)</c:v>
                </c:pt>
                <c:pt idx="1">
                  <c:v>Центральная библиотечная система</c:v>
                </c:pt>
                <c:pt idx="2">
                  <c:v>Культурно-досуговые учреждения (ДК, ОКЦ)</c:v>
                </c:pt>
                <c:pt idx="3">
                  <c:v>Мероприятия по поддержке материально-технической базы театров</c:v>
                </c:pt>
                <c:pt idx="4">
                  <c:v>Подпрограмма "Сохранение и развитие культуры города Рыбинска"</c:v>
                </c:pt>
                <c:pt idx="5">
                  <c:v>Прочие (АУП, ЦОУК)</c:v>
                </c:pt>
                <c:pt idx="6">
                  <c:v>Комплектование книжных фондов библиотек</c:v>
                </c:pt>
                <c:pt idx="7">
                  <c:v>Мероприятия по подпрограмме "Развитие туристской привлекательности"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59.4</c:v>
                </c:pt>
                <c:pt idx="1">
                  <c:v>34.799999999999997</c:v>
                </c:pt>
                <c:pt idx="2">
                  <c:v>49.8</c:v>
                </c:pt>
                <c:pt idx="3">
                  <c:v>7.2</c:v>
                </c:pt>
                <c:pt idx="4">
                  <c:v>9.5</c:v>
                </c:pt>
                <c:pt idx="5">
                  <c:v>33.700000000000003</c:v>
                </c:pt>
                <c:pt idx="6">
                  <c:v>0.1</c:v>
                </c:pt>
                <c:pt idx="7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2758473055900579"/>
          <c:y val="1.9452555266905699E-2"/>
          <c:w val="0.47031172129889204"/>
          <c:h val="0.5378353765449327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98E1B-DBDD-43AB-8F92-E6D686E2356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29EC5C9-F638-4ABF-B74F-E550087DF522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altLang="ru-RU" sz="12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200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C07C813-24A4-400A-AE8A-83090CC3A2DB}" type="parTrans" cxnId="{393670C6-3FD4-46AC-A8C9-B96EF806E43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3D4DC16-FFFD-4374-8D72-8D9CA9BC8684}" type="sibTrans" cxnId="{393670C6-3FD4-46AC-A8C9-B96EF806E43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70B5821D-D5B1-4602-9FA7-6174D7940FAE}">
      <dgm:prSet phldrT="[Текст]" custT="1"/>
      <dgm:spPr/>
      <dgm:t>
        <a:bodyPr/>
        <a:lstStyle/>
        <a:p>
          <a:r>
            <a: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Поступления от уплаты налогов, предусмотренных налоговым кодексом РФ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528AC9-68B9-4247-B2FD-D28C3F0341AB}" type="parTrans" cxnId="{87107ACD-862A-460A-B009-F54957C47997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6E090440-36BF-4A5B-8562-31C43855AB03}" type="sibTrans" cxnId="{87107ACD-862A-460A-B009-F54957C47997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A836E9CB-7483-4FE0-982F-B0B3642EADCF}">
      <dgm:prSet phldrT="[Текст]" custT="1"/>
      <dgm:spPr>
        <a:solidFill>
          <a:srgbClr val="009999"/>
        </a:solidFill>
      </dgm:spPr>
      <dgm:t>
        <a:bodyPr/>
        <a:lstStyle/>
        <a:p>
          <a:r>
            <a:rPr lang="ru-RU" altLang="ru-RU" sz="12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200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EAB2FD2-81DE-4707-B614-84C613254B6C}" type="parTrans" cxnId="{ADDD04C4-9621-4601-80D2-855DE9600933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89B0C32B-73C1-490B-A20A-58810C703893}" type="sibTrans" cxnId="{ADDD04C4-9621-4601-80D2-855DE9600933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4D7E3D54-9AE0-467F-BCA2-C441534D7CB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Платежи в виде штрафов, санкций за нарушение законодательства, платежи за пользование имуществом, средства самообложения граждан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7375CA-7E0E-4601-BF7D-B55BAEAB50AF}" type="parTrans" cxnId="{2DBEE7A2-C200-4386-BEF9-C72EB9C4416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CDA02BA-40EA-4359-8DD6-089251BC5EA0}" type="sibTrans" cxnId="{2DBEE7A2-C200-4386-BEF9-C72EB9C4416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F6A8DBCC-2AFF-4ADF-81C4-C5FAB9C1817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altLang="ru-RU" sz="12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200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31B6B3C-3D95-43A6-ACC2-F494B0F553FD}" type="parTrans" cxnId="{FCD92B52-2C56-45A0-9743-72E98068EC98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20C16D7-A00F-4C3B-A3CE-869FBF302A30}" type="sibTrans" cxnId="{FCD92B52-2C56-45A0-9743-72E98068EC98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A860CF8E-0754-4AEE-8AD8-FBDAEE6261B2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Средства, которые поступают в бюджет из других бюджетов бюджетной системы РФ, а также безвозмездные перечисления от физических и юридических лиц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DA98A5-949C-4754-927E-E3D29EA5D725}" type="parTrans" cxnId="{29B8C33A-4417-4C46-ADBC-4771CEA0CBDA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6BE8B28-9283-4D8A-B726-EFDFCFA27A44}" type="sibTrans" cxnId="{29B8C33A-4417-4C46-ADBC-4771CEA0CBDA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FDC4CA4F-CDC5-44F2-9773-A2B938303B0F}" type="pres">
      <dgm:prSet presAssocID="{D3098E1B-DBDD-43AB-8F92-E6D686E235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1B49D5-C6C4-4036-B572-401A3D29BF62}" type="pres">
      <dgm:prSet presAssocID="{329EC5C9-F638-4ABF-B74F-E550087DF522}" presName="parentText" presStyleLbl="node1" presStyleIdx="0" presStyleCnt="3" custScaleX="96358" custLinFactNeighborX="-3873" custLinFactNeighborY="-80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A7F4A-2F59-4BFC-937C-FD248216A3A3}" type="pres">
      <dgm:prSet presAssocID="{329EC5C9-F638-4ABF-B74F-E550087DF522}" presName="childText" presStyleLbl="revTx" presStyleIdx="0" presStyleCnt="3" custScaleY="110982" custLinFactNeighborX="698" custLinFactNeighborY="-6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6A47B-858C-4502-A84B-3CD5EE2822B5}" type="pres">
      <dgm:prSet presAssocID="{A836E9CB-7483-4FE0-982F-B0B3642EADCF}" presName="parentText" presStyleLbl="node1" presStyleIdx="1" presStyleCnt="3" custScaleX="95841" custLinFactNeighborX="-8860" custLinFactNeighborY="-81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6E5DA-B981-4AC9-BAD1-AF609A98162F}" type="pres">
      <dgm:prSet presAssocID="{A836E9CB-7483-4FE0-982F-B0B3642EADCF}" presName="childText" presStyleLbl="revTx" presStyleIdx="1" presStyleCnt="3" custLinFactNeighborY="-15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823D8-B81C-4E64-9419-21720722CD31}" type="pres">
      <dgm:prSet presAssocID="{F6A8DBCC-2AFF-4ADF-81C4-C5FAB9C18172}" presName="parentText" presStyleLbl="node1" presStyleIdx="2" presStyleCnt="3" custScaleX="96441" custLinFactNeighborX="-3787" custLinFactNeighborY="41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15107-A1B9-4A62-B62B-15DFA70186A4}" type="pres">
      <dgm:prSet presAssocID="{F6A8DBCC-2AFF-4ADF-81C4-C5FAB9C18172}" presName="childText" presStyleLbl="revTx" presStyleIdx="2" presStyleCnt="3" custScaleY="122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B04409-140F-4D5D-BF03-61465306E88D}" type="presOf" srcId="{A860CF8E-0754-4AEE-8AD8-FBDAEE6261B2}" destId="{38A15107-A1B9-4A62-B62B-15DFA70186A4}" srcOrd="0" destOrd="0" presId="urn:microsoft.com/office/officeart/2005/8/layout/vList2"/>
    <dgm:cxn modelId="{29B8C33A-4417-4C46-ADBC-4771CEA0CBDA}" srcId="{F6A8DBCC-2AFF-4ADF-81C4-C5FAB9C18172}" destId="{A860CF8E-0754-4AEE-8AD8-FBDAEE6261B2}" srcOrd="0" destOrd="0" parTransId="{B2DA98A5-949C-4754-927E-E3D29EA5D725}" sibTransId="{36BE8B28-9283-4D8A-B726-EFDFCFA27A44}"/>
    <dgm:cxn modelId="{FCD92B52-2C56-45A0-9743-72E98068EC98}" srcId="{D3098E1B-DBDD-43AB-8F92-E6D686E2356E}" destId="{F6A8DBCC-2AFF-4ADF-81C4-C5FAB9C18172}" srcOrd="2" destOrd="0" parTransId="{931B6B3C-3D95-43A6-ACC2-F494B0F553FD}" sibTransId="{320C16D7-A00F-4C3B-A3CE-869FBF302A30}"/>
    <dgm:cxn modelId="{F9C34270-3013-4B31-8E8A-BF90ECA2F633}" type="presOf" srcId="{70B5821D-D5B1-4602-9FA7-6174D7940FAE}" destId="{BD8A7F4A-2F59-4BFC-937C-FD248216A3A3}" srcOrd="0" destOrd="0" presId="urn:microsoft.com/office/officeart/2005/8/layout/vList2"/>
    <dgm:cxn modelId="{393670C6-3FD4-46AC-A8C9-B96EF806E43C}" srcId="{D3098E1B-DBDD-43AB-8F92-E6D686E2356E}" destId="{329EC5C9-F638-4ABF-B74F-E550087DF522}" srcOrd="0" destOrd="0" parTransId="{3C07C813-24A4-400A-AE8A-83090CC3A2DB}" sibTransId="{33D4DC16-FFFD-4374-8D72-8D9CA9BC8684}"/>
    <dgm:cxn modelId="{F9DFEF15-92C8-4E94-B611-99E8420DB912}" type="presOf" srcId="{D3098E1B-DBDD-43AB-8F92-E6D686E2356E}" destId="{FDC4CA4F-CDC5-44F2-9773-A2B938303B0F}" srcOrd="0" destOrd="0" presId="urn:microsoft.com/office/officeart/2005/8/layout/vList2"/>
    <dgm:cxn modelId="{2DBEE7A2-C200-4386-BEF9-C72EB9C4416C}" srcId="{A836E9CB-7483-4FE0-982F-B0B3642EADCF}" destId="{4D7E3D54-9AE0-467F-BCA2-C441534D7CB5}" srcOrd="0" destOrd="0" parTransId="{8E7375CA-7E0E-4601-BF7D-B55BAEAB50AF}" sibTransId="{3CDA02BA-40EA-4359-8DD6-089251BC5EA0}"/>
    <dgm:cxn modelId="{D11EF87F-2FD1-46C0-ADA1-05C84219D49C}" type="presOf" srcId="{329EC5C9-F638-4ABF-B74F-E550087DF522}" destId="{051B49D5-C6C4-4036-B572-401A3D29BF62}" srcOrd="0" destOrd="0" presId="urn:microsoft.com/office/officeart/2005/8/layout/vList2"/>
    <dgm:cxn modelId="{86703D97-E9E7-484B-AFB5-0D219243AA56}" type="presOf" srcId="{4D7E3D54-9AE0-467F-BCA2-C441534D7CB5}" destId="{8356E5DA-B981-4AC9-BAD1-AF609A98162F}" srcOrd="0" destOrd="0" presId="urn:microsoft.com/office/officeart/2005/8/layout/vList2"/>
    <dgm:cxn modelId="{F3DFCC74-622B-4941-B8AE-7F9D25338D50}" type="presOf" srcId="{A836E9CB-7483-4FE0-982F-B0B3642EADCF}" destId="{D8B6A47B-858C-4502-A84B-3CD5EE2822B5}" srcOrd="0" destOrd="0" presId="urn:microsoft.com/office/officeart/2005/8/layout/vList2"/>
    <dgm:cxn modelId="{9B43D5C6-65FC-496E-86FA-6678CCB81CFD}" type="presOf" srcId="{F6A8DBCC-2AFF-4ADF-81C4-C5FAB9C18172}" destId="{F01823D8-B81C-4E64-9419-21720722CD31}" srcOrd="0" destOrd="0" presId="urn:microsoft.com/office/officeart/2005/8/layout/vList2"/>
    <dgm:cxn modelId="{ADDD04C4-9621-4601-80D2-855DE9600933}" srcId="{D3098E1B-DBDD-43AB-8F92-E6D686E2356E}" destId="{A836E9CB-7483-4FE0-982F-B0B3642EADCF}" srcOrd="1" destOrd="0" parTransId="{EEAB2FD2-81DE-4707-B614-84C613254B6C}" sibTransId="{89B0C32B-73C1-490B-A20A-58810C703893}"/>
    <dgm:cxn modelId="{87107ACD-862A-460A-B009-F54957C47997}" srcId="{329EC5C9-F638-4ABF-B74F-E550087DF522}" destId="{70B5821D-D5B1-4602-9FA7-6174D7940FAE}" srcOrd="0" destOrd="0" parTransId="{EF528AC9-68B9-4247-B2FD-D28C3F0341AB}" sibTransId="{6E090440-36BF-4A5B-8562-31C43855AB03}"/>
    <dgm:cxn modelId="{317BD6C8-C11D-430D-A632-48B947CC3975}" type="presParOf" srcId="{FDC4CA4F-CDC5-44F2-9773-A2B938303B0F}" destId="{051B49D5-C6C4-4036-B572-401A3D29BF62}" srcOrd="0" destOrd="0" presId="urn:microsoft.com/office/officeart/2005/8/layout/vList2"/>
    <dgm:cxn modelId="{43724B9F-79CA-49D1-B1C1-3B1F5DE69EB3}" type="presParOf" srcId="{FDC4CA4F-CDC5-44F2-9773-A2B938303B0F}" destId="{BD8A7F4A-2F59-4BFC-937C-FD248216A3A3}" srcOrd="1" destOrd="0" presId="urn:microsoft.com/office/officeart/2005/8/layout/vList2"/>
    <dgm:cxn modelId="{4E550EEA-3101-4900-ADF7-F52B14A52338}" type="presParOf" srcId="{FDC4CA4F-CDC5-44F2-9773-A2B938303B0F}" destId="{D8B6A47B-858C-4502-A84B-3CD5EE2822B5}" srcOrd="2" destOrd="0" presId="urn:microsoft.com/office/officeart/2005/8/layout/vList2"/>
    <dgm:cxn modelId="{38017846-D93B-4BE9-8735-1E6C18D08AB8}" type="presParOf" srcId="{FDC4CA4F-CDC5-44F2-9773-A2B938303B0F}" destId="{8356E5DA-B981-4AC9-BAD1-AF609A98162F}" srcOrd="3" destOrd="0" presId="urn:microsoft.com/office/officeart/2005/8/layout/vList2"/>
    <dgm:cxn modelId="{7E6B0B8C-3827-4F88-9FE0-024D01A7281F}" type="presParOf" srcId="{FDC4CA4F-CDC5-44F2-9773-A2B938303B0F}" destId="{F01823D8-B81C-4E64-9419-21720722CD31}" srcOrd="4" destOrd="0" presId="urn:microsoft.com/office/officeart/2005/8/layout/vList2"/>
    <dgm:cxn modelId="{D57742D3-20E8-4131-8266-7274868C2A39}" type="presParOf" srcId="{FDC4CA4F-CDC5-44F2-9773-A2B938303B0F}" destId="{38A15107-A1B9-4A62-B62B-15DFA70186A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A9A0D-AC7E-499C-82A5-2FF6E47BFCAC}" type="doc">
      <dgm:prSet loTypeId="urn:microsoft.com/office/officeart/2005/8/layout/hProcess4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071F1DEC-A1A7-451E-B875-8456B51CF3F2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июнь-октябрь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7EBFBA7-09F8-4306-81C0-6961D5B9F292}" type="parTrans" cxnId="{1B7F7AEE-73D5-4DC2-BE9B-78B1605EB99E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AA064341-1B9A-4E30-BB8B-CB5EA5015944}" type="sibTrans" cxnId="{1B7F7AEE-73D5-4DC2-BE9B-78B1605EB99E}">
      <dgm:prSet/>
      <dgm:spPr>
        <a:solidFill>
          <a:schemeClr val="accent3">
            <a:lumMod val="75000"/>
          </a:schemeClr>
        </a:solidFill>
        <a:ln w="635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38492E08-948D-4798-B725-FD3F0777FC2F}">
      <dgm:prSet phldrT="[Текст]" custT="1"/>
      <dgm:spPr>
        <a:solidFill>
          <a:schemeClr val="bg1">
            <a:alpha val="90000"/>
          </a:schemeClr>
        </a:solidFill>
        <a:ln w="1905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endParaRPr lang="ru-RU" sz="1000" dirty="0">
            <a:latin typeface="Arial Narrow" panose="020B0606020202030204" pitchFamily="34" charset="0"/>
          </a:endParaRPr>
        </a:p>
      </dgm:t>
    </dgm:pt>
    <dgm:pt modelId="{76E42C18-8BA4-4834-B010-202D35EFC63E}" type="parTrans" cxnId="{23D1746B-A01A-41BB-B4D2-E546AFB86B68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4E3420A0-AB06-4669-85CA-D528D75B29C5}" type="sibTrans" cxnId="{23D1746B-A01A-41BB-B4D2-E546AFB86B68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64E98F0E-1275-4391-B4EC-2F335F08799F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ноябрь-декабрь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1B1BF48-F3B7-405F-9425-9D7EE3AA7FE2}" type="parTrans" cxnId="{4F475227-F1C8-4512-9DB2-D5497EDD5669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26D8A527-3897-4EAB-BBA1-8403B192DA19}" type="sibTrans" cxnId="{4F475227-F1C8-4512-9DB2-D5497EDD5669}">
      <dgm:prSet/>
      <dgm:spPr>
        <a:solidFill>
          <a:schemeClr val="accent3">
            <a:lumMod val="75000"/>
          </a:schemeClr>
        </a:solidFill>
        <a:ln w="19050"/>
      </dgm:spPr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F92FDD1B-2780-46F4-8DF4-59E6D226738A}">
      <dgm:prSet phldrT="[Текст]" custT="1"/>
      <dgm:spPr>
        <a:solidFill>
          <a:schemeClr val="bg1">
            <a:alpha val="90000"/>
          </a:schemeClr>
        </a:solidFill>
        <a:ln w="19050">
          <a:solidFill>
            <a:schemeClr val="accent3">
              <a:lumMod val="75000"/>
            </a:schemeClr>
          </a:solidFill>
        </a:ln>
      </dgm:spPr>
      <dgm:t>
        <a:bodyPr anchor="ctr"/>
        <a:lstStyle/>
        <a:p>
          <a:pPr algn="ctr"/>
          <a:endParaRPr lang="ru-RU" sz="1000" dirty="0">
            <a:latin typeface="Arial Narrow" panose="020B0606020202030204" pitchFamily="34" charset="0"/>
          </a:endParaRPr>
        </a:p>
      </dgm:t>
    </dgm:pt>
    <dgm:pt modelId="{9028EE18-D8C3-43E1-8C3E-377FED00D54C}" type="parTrans" cxnId="{59A3DEFB-44DB-4300-932E-FD2087FE4AA3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E6B6BBB8-A3FF-483A-880B-77956DCC5836}" type="sibTrans" cxnId="{59A3DEFB-44DB-4300-932E-FD2087FE4AA3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5226B69A-6238-45FF-B679-83AC673A951A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январь - декабрь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2C66A42-0D22-4F40-9872-40F923C01B3F}" type="parTrans" cxnId="{316EC519-2C5D-4A89-9BD6-2438CCC5AB72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7E7C0F2E-8618-42A5-98CB-6393409679FC}" type="sibTrans" cxnId="{316EC519-2C5D-4A89-9BD6-2438CCC5AB7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0B9B38B0-2A08-4FFA-AAF6-02C7E5B54D48}">
      <dgm:prSet phldrT="[Текст]" custT="1"/>
      <dgm:spPr>
        <a:solidFill>
          <a:schemeClr val="bg1">
            <a:alpha val="90000"/>
          </a:schemeClr>
        </a:solidFill>
        <a:ln w="19050">
          <a:solidFill>
            <a:schemeClr val="accent3">
              <a:lumMod val="75000"/>
            </a:schemeClr>
          </a:solidFill>
        </a:ln>
      </dgm:spPr>
      <dgm:t>
        <a:bodyPr anchor="ctr"/>
        <a:lstStyle/>
        <a:p>
          <a:pPr algn="ctr"/>
          <a:endParaRPr lang="ru-RU" sz="1000" dirty="0">
            <a:latin typeface="Arial Narrow" panose="020B0606020202030204" pitchFamily="34" charset="0"/>
          </a:endParaRPr>
        </a:p>
      </dgm:t>
    </dgm:pt>
    <dgm:pt modelId="{E630C763-3F60-4FEE-B583-6F300B9F7037}" type="parTrans" cxnId="{95B60E5D-0BF8-4C13-A670-C1D110492858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A4B938EA-4B62-4D1F-AFE2-3AA117175B07}" type="sibTrans" cxnId="{95B60E5D-0BF8-4C13-A670-C1D110492858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D3C64455-96C3-4726-9628-E63FA90890AE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март -май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9295770-A70B-4E68-AAC5-00A6AC5744DB}" type="parTrans" cxnId="{1F341E0D-B390-479E-B009-4050B6EF9108}">
      <dgm:prSet/>
      <dgm:spPr/>
      <dgm:t>
        <a:bodyPr/>
        <a:lstStyle/>
        <a:p>
          <a:pPr algn="ctr"/>
          <a:endParaRPr lang="ru-RU"/>
        </a:p>
      </dgm:t>
    </dgm:pt>
    <dgm:pt modelId="{D346F413-CE51-40FA-A61D-4D15DDF275A0}" type="sibTrans" cxnId="{1F341E0D-B390-479E-B009-4050B6EF910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endParaRPr lang="ru-RU"/>
        </a:p>
      </dgm:t>
    </dgm:pt>
    <dgm:pt modelId="{4F96D8A4-3ED7-4903-8258-AF7A83B906AE}">
      <dgm:prSet custT="1"/>
      <dgm:spPr>
        <a:solidFill>
          <a:schemeClr val="bg1">
            <a:alpha val="90000"/>
          </a:schemeClr>
        </a:solidFill>
        <a:ln w="19050">
          <a:solidFill>
            <a:schemeClr val="accent3">
              <a:lumMod val="75000"/>
            </a:schemeClr>
          </a:solidFill>
        </a:ln>
      </dgm:spPr>
      <dgm:t>
        <a:bodyPr anchor="ctr"/>
        <a:lstStyle/>
        <a:p>
          <a:pPr algn="ctr"/>
          <a:endParaRPr lang="ru-RU" sz="1000" dirty="0">
            <a:latin typeface="Arial Narrow" panose="020B0606020202030204" pitchFamily="34" charset="0"/>
          </a:endParaRPr>
        </a:p>
      </dgm:t>
    </dgm:pt>
    <dgm:pt modelId="{5428C11B-EE2E-4516-B2FC-3C1518F44169}" type="parTrans" cxnId="{5C402463-5DFD-40B1-8055-8B17913CB67C}">
      <dgm:prSet/>
      <dgm:spPr/>
      <dgm:t>
        <a:bodyPr/>
        <a:lstStyle/>
        <a:p>
          <a:pPr algn="ctr"/>
          <a:endParaRPr lang="ru-RU"/>
        </a:p>
      </dgm:t>
    </dgm:pt>
    <dgm:pt modelId="{2BC01B6B-0E8D-4513-B0B4-3A18E83B5059}" type="sibTrans" cxnId="{5C402463-5DFD-40B1-8055-8B17913CB67C}">
      <dgm:prSet/>
      <dgm:spPr/>
      <dgm:t>
        <a:bodyPr/>
        <a:lstStyle/>
        <a:p>
          <a:pPr algn="ctr"/>
          <a:endParaRPr lang="ru-RU"/>
        </a:p>
      </dgm:t>
    </dgm:pt>
    <dgm:pt modelId="{E98ADD95-1020-4A9A-B4BC-2339D7AEFD24}">
      <dgm:prSet custT="1"/>
      <dgm:spPr>
        <a:solidFill>
          <a:schemeClr val="bg1">
            <a:lumMod val="95000"/>
          </a:schemeClr>
        </a:solidFill>
        <a:ln w="1905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июнь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C569C5F-470E-48BE-87DE-3F74479B789B}" type="parTrans" cxnId="{30F9BC6A-900A-40CA-80BF-C083B9C9E521}">
      <dgm:prSet/>
      <dgm:spPr/>
      <dgm:t>
        <a:bodyPr/>
        <a:lstStyle/>
        <a:p>
          <a:pPr algn="ctr"/>
          <a:endParaRPr lang="ru-RU"/>
        </a:p>
      </dgm:t>
    </dgm:pt>
    <dgm:pt modelId="{366AB8F5-E61A-4BC4-A28F-B9B074EAAEF7}" type="sibTrans" cxnId="{30F9BC6A-900A-40CA-80BF-C083B9C9E521}">
      <dgm:prSet/>
      <dgm:spPr/>
      <dgm:t>
        <a:bodyPr/>
        <a:lstStyle/>
        <a:p>
          <a:pPr algn="ctr"/>
          <a:endParaRPr lang="ru-RU"/>
        </a:p>
      </dgm:t>
    </dgm:pt>
    <dgm:pt modelId="{E38EF8A3-765C-4B6A-8B15-5E64CCE60048}">
      <dgm:prSet custT="1"/>
      <dgm:spPr>
        <a:solidFill>
          <a:schemeClr val="bg1">
            <a:alpha val="90000"/>
          </a:schemeClr>
        </a:solidFill>
        <a:ln w="19050">
          <a:solidFill>
            <a:schemeClr val="accent3">
              <a:lumMod val="75000"/>
            </a:schemeClr>
          </a:solidFill>
        </a:ln>
      </dgm:spPr>
      <dgm:t>
        <a:bodyPr anchor="ctr"/>
        <a:lstStyle/>
        <a:p>
          <a:pPr algn="ctr"/>
          <a:endParaRPr lang="ru-RU" sz="1000" dirty="0">
            <a:latin typeface="Arial Narrow" panose="020B0606020202030204" pitchFamily="34" charset="0"/>
          </a:endParaRPr>
        </a:p>
      </dgm:t>
    </dgm:pt>
    <dgm:pt modelId="{8078D3DB-4738-4952-9362-113EA47E3E83}" type="parTrans" cxnId="{84789B0D-CDD1-44F6-B7B1-5BBD2CB1DF20}">
      <dgm:prSet/>
      <dgm:spPr/>
      <dgm:t>
        <a:bodyPr/>
        <a:lstStyle/>
        <a:p>
          <a:pPr algn="ctr"/>
          <a:endParaRPr lang="ru-RU"/>
        </a:p>
      </dgm:t>
    </dgm:pt>
    <dgm:pt modelId="{18076BC6-4C8D-4D71-9590-5464201B0F43}" type="sibTrans" cxnId="{84789B0D-CDD1-44F6-B7B1-5BBD2CB1DF20}">
      <dgm:prSet/>
      <dgm:spPr/>
      <dgm:t>
        <a:bodyPr/>
        <a:lstStyle/>
        <a:p>
          <a:pPr algn="ctr"/>
          <a:endParaRPr lang="ru-RU"/>
        </a:p>
      </dgm:t>
    </dgm:pt>
    <dgm:pt modelId="{161A5A0D-CB50-4CF2-BF63-E865C6A9061C}" type="pres">
      <dgm:prSet presAssocID="{AA6A9A0D-AC7E-499C-82A5-2FF6E47BFC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B60619-E084-4B22-A284-8D60D2A988FA}" type="pres">
      <dgm:prSet presAssocID="{AA6A9A0D-AC7E-499C-82A5-2FF6E47BFCAC}" presName="tSp" presStyleCnt="0"/>
      <dgm:spPr/>
    </dgm:pt>
    <dgm:pt modelId="{2B999FC8-C55A-4FB4-9553-C11BA2F15C29}" type="pres">
      <dgm:prSet presAssocID="{AA6A9A0D-AC7E-499C-82A5-2FF6E47BFCAC}" presName="bSp" presStyleCnt="0"/>
      <dgm:spPr/>
    </dgm:pt>
    <dgm:pt modelId="{AB812C07-470E-43FC-B18A-DAF56F3D8CEA}" type="pres">
      <dgm:prSet presAssocID="{AA6A9A0D-AC7E-499C-82A5-2FF6E47BFCAC}" presName="process" presStyleCnt="0"/>
      <dgm:spPr/>
    </dgm:pt>
    <dgm:pt modelId="{C7BD1D44-38C5-40C2-8D75-062F723B787C}" type="pres">
      <dgm:prSet presAssocID="{071F1DEC-A1A7-451E-B875-8456B51CF3F2}" presName="composite1" presStyleCnt="0"/>
      <dgm:spPr/>
    </dgm:pt>
    <dgm:pt modelId="{D43B9E5D-B268-45EB-8148-B90BEB60324F}" type="pres">
      <dgm:prSet presAssocID="{071F1DEC-A1A7-451E-B875-8456B51CF3F2}" presName="dummyNode1" presStyleLbl="node1" presStyleIdx="0" presStyleCnt="5"/>
      <dgm:spPr/>
    </dgm:pt>
    <dgm:pt modelId="{4578F3E6-798D-44EE-9AD5-ACA7715C1C48}" type="pres">
      <dgm:prSet presAssocID="{071F1DEC-A1A7-451E-B875-8456B51CF3F2}" presName="childNode1" presStyleLbl="bgAcc1" presStyleIdx="0" presStyleCnt="5" custScaleX="172172" custScaleY="150523" custLinFactNeighborX="411" custLinFactNeighborY="-7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D12C4-91BC-4440-A2C1-51054B992267}" type="pres">
      <dgm:prSet presAssocID="{071F1DEC-A1A7-451E-B875-8456B51CF3F2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37477-EB85-4120-A202-2832E948ACA1}" type="pres">
      <dgm:prSet presAssocID="{071F1DEC-A1A7-451E-B875-8456B51CF3F2}" presName="parentNode1" presStyleLbl="node1" presStyleIdx="0" presStyleCnt="5" custScaleY="116812" custLinFactNeighborX="27185" custLinFactNeighborY="256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29518-B097-4A0C-93E6-4ADB2D949CE2}" type="pres">
      <dgm:prSet presAssocID="{071F1DEC-A1A7-451E-B875-8456B51CF3F2}" presName="connSite1" presStyleCnt="0"/>
      <dgm:spPr/>
    </dgm:pt>
    <dgm:pt modelId="{9C7BF5F1-A989-4374-ABBF-0308703021F9}" type="pres">
      <dgm:prSet presAssocID="{AA064341-1B9A-4E30-BB8B-CB5EA5015944}" presName="Name9" presStyleLbl="sibTrans2D1" presStyleIdx="0" presStyleCnt="4"/>
      <dgm:spPr/>
      <dgm:t>
        <a:bodyPr/>
        <a:lstStyle/>
        <a:p>
          <a:endParaRPr lang="ru-RU"/>
        </a:p>
      </dgm:t>
    </dgm:pt>
    <dgm:pt modelId="{D17A7725-C92A-4E9E-A9D9-6F144297BC3C}" type="pres">
      <dgm:prSet presAssocID="{64E98F0E-1275-4391-B4EC-2F335F08799F}" presName="composite2" presStyleCnt="0"/>
      <dgm:spPr/>
    </dgm:pt>
    <dgm:pt modelId="{915F9FA5-D2C0-4CD6-9FD9-D4B0B2F70721}" type="pres">
      <dgm:prSet presAssocID="{64E98F0E-1275-4391-B4EC-2F335F08799F}" presName="dummyNode2" presStyleLbl="node1" presStyleIdx="0" presStyleCnt="5"/>
      <dgm:spPr/>
    </dgm:pt>
    <dgm:pt modelId="{CA7A49CE-9861-479C-A34F-9B5EC425C248}" type="pres">
      <dgm:prSet presAssocID="{64E98F0E-1275-4391-B4EC-2F335F08799F}" presName="childNode2" presStyleLbl="bgAcc1" presStyleIdx="1" presStyleCnt="5" custScaleX="182727" custScaleY="150027" custLinFactNeighborX="1065" custLinFactNeighborY="-6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61C84-B5A0-4EB8-86C7-5E493EAFF2CB}" type="pres">
      <dgm:prSet presAssocID="{64E98F0E-1275-4391-B4EC-2F335F08799F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FD9D5-4588-4B9C-9428-44B9323AC41C}" type="pres">
      <dgm:prSet presAssocID="{64E98F0E-1275-4391-B4EC-2F335F08799F}" presName="parentNode2" presStyleLbl="node1" presStyleIdx="1" presStyleCnt="5" custScaleY="119584" custLinFactNeighborX="38897" custLinFactNeighborY="-370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B65F9-BCCA-41B2-8BDA-832F6117897F}" type="pres">
      <dgm:prSet presAssocID="{64E98F0E-1275-4391-B4EC-2F335F08799F}" presName="connSite2" presStyleCnt="0"/>
      <dgm:spPr/>
    </dgm:pt>
    <dgm:pt modelId="{E1AECC5B-D00F-4A12-A323-9284D3460DF3}" type="pres">
      <dgm:prSet presAssocID="{26D8A527-3897-4EAB-BBA1-8403B192DA19}" presName="Name18" presStyleLbl="sibTrans2D1" presStyleIdx="1" presStyleCnt="4" custScaleX="98419" custScaleY="101596" custLinFactNeighborX="-52" custLinFactNeighborY="-5944"/>
      <dgm:spPr/>
      <dgm:t>
        <a:bodyPr/>
        <a:lstStyle/>
        <a:p>
          <a:endParaRPr lang="ru-RU"/>
        </a:p>
      </dgm:t>
    </dgm:pt>
    <dgm:pt modelId="{0C82B96A-5243-4C01-8073-269C8E85BCBC}" type="pres">
      <dgm:prSet presAssocID="{5226B69A-6238-45FF-B679-83AC673A951A}" presName="composite1" presStyleCnt="0"/>
      <dgm:spPr/>
    </dgm:pt>
    <dgm:pt modelId="{2B2F80D3-BC23-4C4C-B324-6A3C2A87BB3A}" type="pres">
      <dgm:prSet presAssocID="{5226B69A-6238-45FF-B679-83AC673A951A}" presName="dummyNode1" presStyleLbl="node1" presStyleIdx="1" presStyleCnt="5"/>
      <dgm:spPr/>
    </dgm:pt>
    <dgm:pt modelId="{6154658E-1F54-4306-ACB0-2DE3C855BC5A}" type="pres">
      <dgm:prSet presAssocID="{5226B69A-6238-45FF-B679-83AC673A951A}" presName="childNode1" presStyleLbl="bgAcc1" presStyleIdx="2" presStyleCnt="5" custScaleX="161587" custScaleY="150523" custLinFactNeighborX="3119" custLinFactNeighborY="-7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5C259-8847-46C7-8859-562EE222E3AB}" type="pres">
      <dgm:prSet presAssocID="{5226B69A-6238-45FF-B679-83AC673A951A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44E61-C2D2-4AC8-AD30-E2AFA3E8E39D}" type="pres">
      <dgm:prSet presAssocID="{5226B69A-6238-45FF-B679-83AC673A951A}" presName="parentNode1" presStyleLbl="node1" presStyleIdx="2" presStyleCnt="5" custScaleY="138566" custLinFactNeighborX="19571" custLinFactNeighborY="147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86D36-25E8-4551-B232-CB19A5129796}" type="pres">
      <dgm:prSet presAssocID="{5226B69A-6238-45FF-B679-83AC673A951A}" presName="connSite1" presStyleCnt="0"/>
      <dgm:spPr/>
    </dgm:pt>
    <dgm:pt modelId="{93B64701-7191-496D-BD5C-76D73ED9ECCF}" type="pres">
      <dgm:prSet presAssocID="{7E7C0F2E-8618-42A5-98CB-6393409679FC}" presName="Name9" presStyleLbl="sibTrans2D1" presStyleIdx="2" presStyleCnt="4" custLinFactNeighborX="-815" custLinFactNeighborY="3088"/>
      <dgm:spPr/>
      <dgm:t>
        <a:bodyPr/>
        <a:lstStyle/>
        <a:p>
          <a:endParaRPr lang="ru-RU"/>
        </a:p>
      </dgm:t>
    </dgm:pt>
    <dgm:pt modelId="{9FA97F36-6E86-41C4-B535-1DEA08FC3803}" type="pres">
      <dgm:prSet presAssocID="{D3C64455-96C3-4726-9628-E63FA90890AE}" presName="composite2" presStyleCnt="0"/>
      <dgm:spPr/>
    </dgm:pt>
    <dgm:pt modelId="{3A2D26AF-2E4B-44F3-B747-DD0613BF1E4F}" type="pres">
      <dgm:prSet presAssocID="{D3C64455-96C3-4726-9628-E63FA90890AE}" presName="dummyNode2" presStyleLbl="node1" presStyleIdx="2" presStyleCnt="5"/>
      <dgm:spPr/>
    </dgm:pt>
    <dgm:pt modelId="{9828E6D6-24C4-405C-9747-3A3985283117}" type="pres">
      <dgm:prSet presAssocID="{D3C64455-96C3-4726-9628-E63FA90890AE}" presName="childNode2" presStyleLbl="bgAcc1" presStyleIdx="3" presStyleCnt="5" custScaleX="197874" custScaleY="159713" custLinFactNeighborX="-354" custLinFactNeighborY="-7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8905-7704-4103-9709-085CBD05EF04}" type="pres">
      <dgm:prSet presAssocID="{D3C64455-96C3-4726-9628-E63FA90890AE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9A1CF-ADC6-4F35-967B-226D6EABC0DF}" type="pres">
      <dgm:prSet presAssocID="{D3C64455-96C3-4726-9628-E63FA90890AE}" presName="parentNode2" presStyleLbl="node1" presStyleIdx="3" presStyleCnt="5" custScaleY="110375" custLinFactNeighborX="43867" custLinFactNeighborY="-637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F35FC-011E-4097-9C14-BA38617AB41D}" type="pres">
      <dgm:prSet presAssocID="{D3C64455-96C3-4726-9628-E63FA90890AE}" presName="connSite2" presStyleCnt="0"/>
      <dgm:spPr/>
    </dgm:pt>
    <dgm:pt modelId="{7FEEDA7E-38AB-4A8E-B374-E1C724575A30}" type="pres">
      <dgm:prSet presAssocID="{D346F413-CE51-40FA-A61D-4D15DDF275A0}" presName="Name18" presStyleLbl="sibTrans2D1" presStyleIdx="3" presStyleCnt="4" custLinFactNeighborX="656" custLinFactNeighborY="-3809"/>
      <dgm:spPr/>
      <dgm:t>
        <a:bodyPr/>
        <a:lstStyle/>
        <a:p>
          <a:endParaRPr lang="ru-RU"/>
        </a:p>
      </dgm:t>
    </dgm:pt>
    <dgm:pt modelId="{C71DFCE6-5CCE-48A5-B0C9-842B0EDA59E0}" type="pres">
      <dgm:prSet presAssocID="{E98ADD95-1020-4A9A-B4BC-2339D7AEFD24}" presName="composite1" presStyleCnt="0"/>
      <dgm:spPr/>
    </dgm:pt>
    <dgm:pt modelId="{A07D3E33-F702-4FBA-9269-A37EB6CB41EE}" type="pres">
      <dgm:prSet presAssocID="{E98ADD95-1020-4A9A-B4BC-2339D7AEFD24}" presName="dummyNode1" presStyleLbl="node1" presStyleIdx="3" presStyleCnt="5"/>
      <dgm:spPr/>
    </dgm:pt>
    <dgm:pt modelId="{E7800FA8-290E-411A-AD28-598F70127060}" type="pres">
      <dgm:prSet presAssocID="{E98ADD95-1020-4A9A-B4BC-2339D7AEFD24}" presName="childNode1" presStyleLbl="bgAcc1" presStyleIdx="4" presStyleCnt="5" custScaleX="165646" custScaleY="158998" custLinFactNeighborX="-749" custLinFactNeighborY="-12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85C5F-1031-4D01-ADA5-99A7E19DA430}" type="pres">
      <dgm:prSet presAssocID="{E98ADD95-1020-4A9A-B4BC-2339D7AEFD24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E4A98-D810-4494-A3E6-2179F054C812}" type="pres">
      <dgm:prSet presAssocID="{E98ADD95-1020-4A9A-B4BC-2339D7AEFD24}" presName="parentNode1" presStyleLbl="node1" presStyleIdx="4" presStyleCnt="5" custLinFactNeighborX="20555" custLinFactNeighborY="696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B4640-3B25-4070-9A64-B4230EB4A275}" type="pres">
      <dgm:prSet presAssocID="{E98ADD95-1020-4A9A-B4BC-2339D7AEFD24}" presName="connSite1" presStyleCnt="0"/>
      <dgm:spPr/>
    </dgm:pt>
  </dgm:ptLst>
  <dgm:cxnLst>
    <dgm:cxn modelId="{95B60E5D-0BF8-4C13-A670-C1D110492858}" srcId="{5226B69A-6238-45FF-B679-83AC673A951A}" destId="{0B9B38B0-2A08-4FFA-AAF6-02C7E5B54D48}" srcOrd="0" destOrd="0" parTransId="{E630C763-3F60-4FEE-B583-6F300B9F7037}" sibTransId="{A4B938EA-4B62-4D1F-AFE2-3AA117175B07}"/>
    <dgm:cxn modelId="{316EC519-2C5D-4A89-9BD6-2438CCC5AB72}" srcId="{AA6A9A0D-AC7E-499C-82A5-2FF6E47BFCAC}" destId="{5226B69A-6238-45FF-B679-83AC673A951A}" srcOrd="2" destOrd="0" parTransId="{02C66A42-0D22-4F40-9872-40F923C01B3F}" sibTransId="{7E7C0F2E-8618-42A5-98CB-6393409679FC}"/>
    <dgm:cxn modelId="{33EC5D08-9CB1-495C-AE03-DD543C5396C3}" type="presOf" srcId="{AA064341-1B9A-4E30-BB8B-CB5EA5015944}" destId="{9C7BF5F1-A989-4374-ABBF-0308703021F9}" srcOrd="0" destOrd="0" presId="urn:microsoft.com/office/officeart/2005/8/layout/hProcess4"/>
    <dgm:cxn modelId="{59A3DEFB-44DB-4300-932E-FD2087FE4AA3}" srcId="{64E98F0E-1275-4391-B4EC-2F335F08799F}" destId="{F92FDD1B-2780-46F4-8DF4-59E6D226738A}" srcOrd="0" destOrd="0" parTransId="{9028EE18-D8C3-43E1-8C3E-377FED00D54C}" sibTransId="{E6B6BBB8-A3FF-483A-880B-77956DCC5836}"/>
    <dgm:cxn modelId="{FF2ED030-2911-4F37-83A5-FA95710D9552}" type="presOf" srcId="{38492E08-948D-4798-B725-FD3F0777FC2F}" destId="{4578F3E6-798D-44EE-9AD5-ACA7715C1C48}" srcOrd="0" destOrd="0" presId="urn:microsoft.com/office/officeart/2005/8/layout/hProcess4"/>
    <dgm:cxn modelId="{7FC2524F-F94A-47B8-943F-817F0DF209FA}" type="presOf" srcId="{38492E08-948D-4798-B725-FD3F0777FC2F}" destId="{30AD12C4-91BC-4440-A2C1-51054B992267}" srcOrd="1" destOrd="0" presId="urn:microsoft.com/office/officeart/2005/8/layout/hProcess4"/>
    <dgm:cxn modelId="{0C2642E7-2328-4397-B35B-76580952C652}" type="presOf" srcId="{26D8A527-3897-4EAB-BBA1-8403B192DA19}" destId="{E1AECC5B-D00F-4A12-A323-9284D3460DF3}" srcOrd="0" destOrd="0" presId="urn:microsoft.com/office/officeart/2005/8/layout/hProcess4"/>
    <dgm:cxn modelId="{C02E97CD-A6C7-406F-B3A3-C7C6029A4D28}" type="presOf" srcId="{5226B69A-6238-45FF-B679-83AC673A951A}" destId="{C0E44E61-C2D2-4AC8-AD30-E2AFA3E8E39D}" srcOrd="0" destOrd="0" presId="urn:microsoft.com/office/officeart/2005/8/layout/hProcess4"/>
    <dgm:cxn modelId="{23D1746B-A01A-41BB-B4D2-E546AFB86B68}" srcId="{071F1DEC-A1A7-451E-B875-8456B51CF3F2}" destId="{38492E08-948D-4798-B725-FD3F0777FC2F}" srcOrd="0" destOrd="0" parTransId="{76E42C18-8BA4-4834-B010-202D35EFC63E}" sibTransId="{4E3420A0-AB06-4669-85CA-D528D75B29C5}"/>
    <dgm:cxn modelId="{30F9BC6A-900A-40CA-80BF-C083B9C9E521}" srcId="{AA6A9A0D-AC7E-499C-82A5-2FF6E47BFCAC}" destId="{E98ADD95-1020-4A9A-B4BC-2339D7AEFD24}" srcOrd="4" destOrd="0" parTransId="{AC569C5F-470E-48BE-87DE-3F74479B789B}" sibTransId="{366AB8F5-E61A-4BC4-A28F-B9B074EAAEF7}"/>
    <dgm:cxn modelId="{906A502B-A372-4ED8-BF64-94EC6A0DB0BE}" type="presOf" srcId="{F92FDD1B-2780-46F4-8DF4-59E6D226738A}" destId="{CA7A49CE-9861-479C-A34F-9B5EC425C248}" srcOrd="0" destOrd="0" presId="urn:microsoft.com/office/officeart/2005/8/layout/hProcess4"/>
    <dgm:cxn modelId="{4F475227-F1C8-4512-9DB2-D5497EDD5669}" srcId="{AA6A9A0D-AC7E-499C-82A5-2FF6E47BFCAC}" destId="{64E98F0E-1275-4391-B4EC-2F335F08799F}" srcOrd="1" destOrd="0" parTransId="{D1B1BF48-F3B7-405F-9425-9D7EE3AA7FE2}" sibTransId="{26D8A527-3897-4EAB-BBA1-8403B192DA19}"/>
    <dgm:cxn modelId="{1F5E8C13-529C-4A94-907C-C50DE0993CA6}" type="presOf" srcId="{D3C64455-96C3-4726-9628-E63FA90890AE}" destId="{5139A1CF-ADC6-4F35-967B-226D6EABC0DF}" srcOrd="0" destOrd="0" presId="urn:microsoft.com/office/officeart/2005/8/layout/hProcess4"/>
    <dgm:cxn modelId="{84789B0D-CDD1-44F6-B7B1-5BBD2CB1DF20}" srcId="{E98ADD95-1020-4A9A-B4BC-2339D7AEFD24}" destId="{E38EF8A3-765C-4B6A-8B15-5E64CCE60048}" srcOrd="0" destOrd="0" parTransId="{8078D3DB-4738-4952-9362-113EA47E3E83}" sibTransId="{18076BC6-4C8D-4D71-9590-5464201B0F43}"/>
    <dgm:cxn modelId="{BB9091C2-F060-4EDA-8174-7C4726EC5605}" type="presOf" srcId="{0B9B38B0-2A08-4FFA-AAF6-02C7E5B54D48}" destId="{9575C259-8847-46C7-8859-562EE222E3AB}" srcOrd="1" destOrd="0" presId="urn:microsoft.com/office/officeart/2005/8/layout/hProcess4"/>
    <dgm:cxn modelId="{FC00DECA-C656-40E3-82DB-0A87B83A0A63}" type="presOf" srcId="{AA6A9A0D-AC7E-499C-82A5-2FF6E47BFCAC}" destId="{161A5A0D-CB50-4CF2-BF63-E865C6A9061C}" srcOrd="0" destOrd="0" presId="urn:microsoft.com/office/officeart/2005/8/layout/hProcess4"/>
    <dgm:cxn modelId="{EF87A3C1-62E2-4FE4-B450-29133A1F01C2}" type="presOf" srcId="{4F96D8A4-3ED7-4903-8258-AF7A83B906AE}" destId="{9828E6D6-24C4-405C-9747-3A3985283117}" srcOrd="0" destOrd="0" presId="urn:microsoft.com/office/officeart/2005/8/layout/hProcess4"/>
    <dgm:cxn modelId="{E4E3CD7A-457C-4B9B-AB6B-410853BA1115}" type="presOf" srcId="{E38EF8A3-765C-4B6A-8B15-5E64CCE60048}" destId="{E7800FA8-290E-411A-AD28-598F70127060}" srcOrd="0" destOrd="0" presId="urn:microsoft.com/office/officeart/2005/8/layout/hProcess4"/>
    <dgm:cxn modelId="{89B3FFF6-4EBA-4697-ACFA-DF825175BFB4}" type="presOf" srcId="{071F1DEC-A1A7-451E-B875-8456B51CF3F2}" destId="{46537477-EB85-4120-A202-2832E948ACA1}" srcOrd="0" destOrd="0" presId="urn:microsoft.com/office/officeart/2005/8/layout/hProcess4"/>
    <dgm:cxn modelId="{DA9AB8D9-37BF-4F63-A285-F965C08EA1FF}" type="presOf" srcId="{E38EF8A3-765C-4B6A-8B15-5E64CCE60048}" destId="{6B885C5F-1031-4D01-ADA5-99A7E19DA430}" srcOrd="1" destOrd="0" presId="urn:microsoft.com/office/officeart/2005/8/layout/hProcess4"/>
    <dgm:cxn modelId="{88F37268-275D-42E4-B03D-41851CAB9B48}" type="presOf" srcId="{64E98F0E-1275-4391-B4EC-2F335F08799F}" destId="{501FD9D5-4588-4B9C-9428-44B9323AC41C}" srcOrd="0" destOrd="0" presId="urn:microsoft.com/office/officeart/2005/8/layout/hProcess4"/>
    <dgm:cxn modelId="{B2975EFA-9AEE-46C0-B577-BABDC8AD7722}" type="presOf" srcId="{D346F413-CE51-40FA-A61D-4D15DDF275A0}" destId="{7FEEDA7E-38AB-4A8E-B374-E1C724575A30}" srcOrd="0" destOrd="0" presId="urn:microsoft.com/office/officeart/2005/8/layout/hProcess4"/>
    <dgm:cxn modelId="{725E3037-235D-4E0C-9961-3924DFC077E7}" type="presOf" srcId="{7E7C0F2E-8618-42A5-98CB-6393409679FC}" destId="{93B64701-7191-496D-BD5C-76D73ED9ECCF}" srcOrd="0" destOrd="0" presId="urn:microsoft.com/office/officeart/2005/8/layout/hProcess4"/>
    <dgm:cxn modelId="{1F341E0D-B390-479E-B009-4050B6EF9108}" srcId="{AA6A9A0D-AC7E-499C-82A5-2FF6E47BFCAC}" destId="{D3C64455-96C3-4726-9628-E63FA90890AE}" srcOrd="3" destOrd="0" parTransId="{B9295770-A70B-4E68-AAC5-00A6AC5744DB}" sibTransId="{D346F413-CE51-40FA-A61D-4D15DDF275A0}"/>
    <dgm:cxn modelId="{610E62BD-9232-452F-BF0F-973D443CBB36}" type="presOf" srcId="{4F96D8A4-3ED7-4903-8258-AF7A83B906AE}" destId="{284E8905-7704-4103-9709-085CBD05EF04}" srcOrd="1" destOrd="0" presId="urn:microsoft.com/office/officeart/2005/8/layout/hProcess4"/>
    <dgm:cxn modelId="{1B7F7AEE-73D5-4DC2-BE9B-78B1605EB99E}" srcId="{AA6A9A0D-AC7E-499C-82A5-2FF6E47BFCAC}" destId="{071F1DEC-A1A7-451E-B875-8456B51CF3F2}" srcOrd="0" destOrd="0" parTransId="{E7EBFBA7-09F8-4306-81C0-6961D5B9F292}" sibTransId="{AA064341-1B9A-4E30-BB8B-CB5EA5015944}"/>
    <dgm:cxn modelId="{CB8161B8-A23A-43A2-A92B-F3369C257AA4}" type="presOf" srcId="{E98ADD95-1020-4A9A-B4BC-2339D7AEFD24}" destId="{C48E4A98-D810-4494-A3E6-2179F054C812}" srcOrd="0" destOrd="0" presId="urn:microsoft.com/office/officeart/2005/8/layout/hProcess4"/>
    <dgm:cxn modelId="{F023B79A-1747-4309-A142-3C84B4ABC4DA}" type="presOf" srcId="{0B9B38B0-2A08-4FFA-AAF6-02C7E5B54D48}" destId="{6154658E-1F54-4306-ACB0-2DE3C855BC5A}" srcOrd="0" destOrd="0" presId="urn:microsoft.com/office/officeart/2005/8/layout/hProcess4"/>
    <dgm:cxn modelId="{A7D6BA8B-E31D-4070-A63F-B7143EC3271F}" type="presOf" srcId="{F92FDD1B-2780-46F4-8DF4-59E6D226738A}" destId="{CB761C84-B5A0-4EB8-86C7-5E493EAFF2CB}" srcOrd="1" destOrd="0" presId="urn:microsoft.com/office/officeart/2005/8/layout/hProcess4"/>
    <dgm:cxn modelId="{5C402463-5DFD-40B1-8055-8B17913CB67C}" srcId="{D3C64455-96C3-4726-9628-E63FA90890AE}" destId="{4F96D8A4-3ED7-4903-8258-AF7A83B906AE}" srcOrd="0" destOrd="0" parTransId="{5428C11B-EE2E-4516-B2FC-3C1518F44169}" sibTransId="{2BC01B6B-0E8D-4513-B0B4-3A18E83B5059}"/>
    <dgm:cxn modelId="{2AF62D16-1A99-44A2-94AB-48A39B03A841}" type="presParOf" srcId="{161A5A0D-CB50-4CF2-BF63-E865C6A9061C}" destId="{FCB60619-E084-4B22-A284-8D60D2A988FA}" srcOrd="0" destOrd="0" presId="urn:microsoft.com/office/officeart/2005/8/layout/hProcess4"/>
    <dgm:cxn modelId="{95B51C73-8AFC-40AB-B4FD-53F8A4CA7455}" type="presParOf" srcId="{161A5A0D-CB50-4CF2-BF63-E865C6A9061C}" destId="{2B999FC8-C55A-4FB4-9553-C11BA2F15C29}" srcOrd="1" destOrd="0" presId="urn:microsoft.com/office/officeart/2005/8/layout/hProcess4"/>
    <dgm:cxn modelId="{44BDA32B-81B4-4021-96AE-1C5D4E91B990}" type="presParOf" srcId="{161A5A0D-CB50-4CF2-BF63-E865C6A9061C}" destId="{AB812C07-470E-43FC-B18A-DAF56F3D8CEA}" srcOrd="2" destOrd="0" presId="urn:microsoft.com/office/officeart/2005/8/layout/hProcess4"/>
    <dgm:cxn modelId="{319B4188-C7FB-4B66-8D20-98CD7AC85224}" type="presParOf" srcId="{AB812C07-470E-43FC-B18A-DAF56F3D8CEA}" destId="{C7BD1D44-38C5-40C2-8D75-062F723B787C}" srcOrd="0" destOrd="0" presId="urn:microsoft.com/office/officeart/2005/8/layout/hProcess4"/>
    <dgm:cxn modelId="{B0D27371-85F7-470E-9DB8-71EED0017DAE}" type="presParOf" srcId="{C7BD1D44-38C5-40C2-8D75-062F723B787C}" destId="{D43B9E5D-B268-45EB-8148-B90BEB60324F}" srcOrd="0" destOrd="0" presId="urn:microsoft.com/office/officeart/2005/8/layout/hProcess4"/>
    <dgm:cxn modelId="{6764E577-18AD-4E3D-B16A-D8049813D7DA}" type="presParOf" srcId="{C7BD1D44-38C5-40C2-8D75-062F723B787C}" destId="{4578F3E6-798D-44EE-9AD5-ACA7715C1C48}" srcOrd="1" destOrd="0" presId="urn:microsoft.com/office/officeart/2005/8/layout/hProcess4"/>
    <dgm:cxn modelId="{2CD95DEB-E627-4558-AE23-796B0777113C}" type="presParOf" srcId="{C7BD1D44-38C5-40C2-8D75-062F723B787C}" destId="{30AD12C4-91BC-4440-A2C1-51054B992267}" srcOrd="2" destOrd="0" presId="urn:microsoft.com/office/officeart/2005/8/layout/hProcess4"/>
    <dgm:cxn modelId="{286B6A34-A864-4D1B-96FE-A3FB7C7D561E}" type="presParOf" srcId="{C7BD1D44-38C5-40C2-8D75-062F723B787C}" destId="{46537477-EB85-4120-A202-2832E948ACA1}" srcOrd="3" destOrd="0" presId="urn:microsoft.com/office/officeart/2005/8/layout/hProcess4"/>
    <dgm:cxn modelId="{91C4D880-12F3-4AFD-929B-F3D6875FAFE1}" type="presParOf" srcId="{C7BD1D44-38C5-40C2-8D75-062F723B787C}" destId="{D3E29518-B097-4A0C-93E6-4ADB2D949CE2}" srcOrd="4" destOrd="0" presId="urn:microsoft.com/office/officeart/2005/8/layout/hProcess4"/>
    <dgm:cxn modelId="{F6B5FF46-C2ED-49A3-B24A-8C16483E4B71}" type="presParOf" srcId="{AB812C07-470E-43FC-B18A-DAF56F3D8CEA}" destId="{9C7BF5F1-A989-4374-ABBF-0308703021F9}" srcOrd="1" destOrd="0" presId="urn:microsoft.com/office/officeart/2005/8/layout/hProcess4"/>
    <dgm:cxn modelId="{09C631F9-B653-4007-B0F9-CBBEC9EE5238}" type="presParOf" srcId="{AB812C07-470E-43FC-B18A-DAF56F3D8CEA}" destId="{D17A7725-C92A-4E9E-A9D9-6F144297BC3C}" srcOrd="2" destOrd="0" presId="urn:microsoft.com/office/officeart/2005/8/layout/hProcess4"/>
    <dgm:cxn modelId="{0CED564D-0F06-4E4B-995F-2C190E441FB9}" type="presParOf" srcId="{D17A7725-C92A-4E9E-A9D9-6F144297BC3C}" destId="{915F9FA5-D2C0-4CD6-9FD9-D4B0B2F70721}" srcOrd="0" destOrd="0" presId="urn:microsoft.com/office/officeart/2005/8/layout/hProcess4"/>
    <dgm:cxn modelId="{2C1AF92E-9DAD-4B30-A61E-268F98A6786D}" type="presParOf" srcId="{D17A7725-C92A-4E9E-A9D9-6F144297BC3C}" destId="{CA7A49CE-9861-479C-A34F-9B5EC425C248}" srcOrd="1" destOrd="0" presId="urn:microsoft.com/office/officeart/2005/8/layout/hProcess4"/>
    <dgm:cxn modelId="{0913E41D-45BC-4371-B51C-6130E5137A41}" type="presParOf" srcId="{D17A7725-C92A-4E9E-A9D9-6F144297BC3C}" destId="{CB761C84-B5A0-4EB8-86C7-5E493EAFF2CB}" srcOrd="2" destOrd="0" presId="urn:microsoft.com/office/officeart/2005/8/layout/hProcess4"/>
    <dgm:cxn modelId="{73FB1E84-ABC5-4762-B5CA-4E9DD096E353}" type="presParOf" srcId="{D17A7725-C92A-4E9E-A9D9-6F144297BC3C}" destId="{501FD9D5-4588-4B9C-9428-44B9323AC41C}" srcOrd="3" destOrd="0" presId="urn:microsoft.com/office/officeart/2005/8/layout/hProcess4"/>
    <dgm:cxn modelId="{C64443BA-094E-4B54-A7F0-4F9564A8C31F}" type="presParOf" srcId="{D17A7725-C92A-4E9E-A9D9-6F144297BC3C}" destId="{8C1B65F9-BCCA-41B2-8BDA-832F6117897F}" srcOrd="4" destOrd="0" presId="urn:microsoft.com/office/officeart/2005/8/layout/hProcess4"/>
    <dgm:cxn modelId="{E3CCE8AC-B6F8-4105-99F8-234C5BEB85D2}" type="presParOf" srcId="{AB812C07-470E-43FC-B18A-DAF56F3D8CEA}" destId="{E1AECC5B-D00F-4A12-A323-9284D3460DF3}" srcOrd="3" destOrd="0" presId="urn:microsoft.com/office/officeart/2005/8/layout/hProcess4"/>
    <dgm:cxn modelId="{A9BF1CFC-6385-4C87-B0B8-EEDF43086208}" type="presParOf" srcId="{AB812C07-470E-43FC-B18A-DAF56F3D8CEA}" destId="{0C82B96A-5243-4C01-8073-269C8E85BCBC}" srcOrd="4" destOrd="0" presId="urn:microsoft.com/office/officeart/2005/8/layout/hProcess4"/>
    <dgm:cxn modelId="{98F3A4D0-0180-4577-BDD1-87CA7AB22F61}" type="presParOf" srcId="{0C82B96A-5243-4C01-8073-269C8E85BCBC}" destId="{2B2F80D3-BC23-4C4C-B324-6A3C2A87BB3A}" srcOrd="0" destOrd="0" presId="urn:microsoft.com/office/officeart/2005/8/layout/hProcess4"/>
    <dgm:cxn modelId="{DCCBFA3A-F8E9-4BDA-BB57-B2823219C88C}" type="presParOf" srcId="{0C82B96A-5243-4C01-8073-269C8E85BCBC}" destId="{6154658E-1F54-4306-ACB0-2DE3C855BC5A}" srcOrd="1" destOrd="0" presId="urn:microsoft.com/office/officeart/2005/8/layout/hProcess4"/>
    <dgm:cxn modelId="{2FC55A00-8A6A-456A-82DE-CFDBA8158747}" type="presParOf" srcId="{0C82B96A-5243-4C01-8073-269C8E85BCBC}" destId="{9575C259-8847-46C7-8859-562EE222E3AB}" srcOrd="2" destOrd="0" presId="urn:microsoft.com/office/officeart/2005/8/layout/hProcess4"/>
    <dgm:cxn modelId="{696BAF50-BFD9-427C-9676-A7EF65EA7D3A}" type="presParOf" srcId="{0C82B96A-5243-4C01-8073-269C8E85BCBC}" destId="{C0E44E61-C2D2-4AC8-AD30-E2AFA3E8E39D}" srcOrd="3" destOrd="0" presId="urn:microsoft.com/office/officeart/2005/8/layout/hProcess4"/>
    <dgm:cxn modelId="{DF6811DA-03DC-4164-ACB5-B816439C9A11}" type="presParOf" srcId="{0C82B96A-5243-4C01-8073-269C8E85BCBC}" destId="{AFD86D36-25E8-4551-B232-CB19A5129796}" srcOrd="4" destOrd="0" presId="urn:microsoft.com/office/officeart/2005/8/layout/hProcess4"/>
    <dgm:cxn modelId="{452CCBBF-F2F2-40AB-8E3A-11245528ADA2}" type="presParOf" srcId="{AB812C07-470E-43FC-B18A-DAF56F3D8CEA}" destId="{93B64701-7191-496D-BD5C-76D73ED9ECCF}" srcOrd="5" destOrd="0" presId="urn:microsoft.com/office/officeart/2005/8/layout/hProcess4"/>
    <dgm:cxn modelId="{01E7C93E-8D0C-4EF6-8A91-33343DBBED72}" type="presParOf" srcId="{AB812C07-470E-43FC-B18A-DAF56F3D8CEA}" destId="{9FA97F36-6E86-41C4-B535-1DEA08FC3803}" srcOrd="6" destOrd="0" presId="urn:microsoft.com/office/officeart/2005/8/layout/hProcess4"/>
    <dgm:cxn modelId="{E00C5E2E-1EAF-4696-B6D8-6E94265D2D02}" type="presParOf" srcId="{9FA97F36-6E86-41C4-B535-1DEA08FC3803}" destId="{3A2D26AF-2E4B-44F3-B747-DD0613BF1E4F}" srcOrd="0" destOrd="0" presId="urn:microsoft.com/office/officeart/2005/8/layout/hProcess4"/>
    <dgm:cxn modelId="{4A193BA2-8A38-42E3-B92E-3F66E0277D82}" type="presParOf" srcId="{9FA97F36-6E86-41C4-B535-1DEA08FC3803}" destId="{9828E6D6-24C4-405C-9747-3A3985283117}" srcOrd="1" destOrd="0" presId="urn:microsoft.com/office/officeart/2005/8/layout/hProcess4"/>
    <dgm:cxn modelId="{95A7DF02-A4E9-471A-A00E-4431FCE5CC72}" type="presParOf" srcId="{9FA97F36-6E86-41C4-B535-1DEA08FC3803}" destId="{284E8905-7704-4103-9709-085CBD05EF04}" srcOrd="2" destOrd="0" presId="urn:microsoft.com/office/officeart/2005/8/layout/hProcess4"/>
    <dgm:cxn modelId="{B0BE8666-2F84-494E-8906-D6978D28552A}" type="presParOf" srcId="{9FA97F36-6E86-41C4-B535-1DEA08FC3803}" destId="{5139A1CF-ADC6-4F35-967B-226D6EABC0DF}" srcOrd="3" destOrd="0" presId="urn:microsoft.com/office/officeart/2005/8/layout/hProcess4"/>
    <dgm:cxn modelId="{6E60AB9E-FA82-4B9A-B415-B5F3708B43CA}" type="presParOf" srcId="{9FA97F36-6E86-41C4-B535-1DEA08FC3803}" destId="{27DF35FC-011E-4097-9C14-BA38617AB41D}" srcOrd="4" destOrd="0" presId="urn:microsoft.com/office/officeart/2005/8/layout/hProcess4"/>
    <dgm:cxn modelId="{FC257E80-E986-4914-A0CD-742835E09972}" type="presParOf" srcId="{AB812C07-470E-43FC-B18A-DAF56F3D8CEA}" destId="{7FEEDA7E-38AB-4A8E-B374-E1C724575A30}" srcOrd="7" destOrd="0" presId="urn:microsoft.com/office/officeart/2005/8/layout/hProcess4"/>
    <dgm:cxn modelId="{67F04AC7-ACC1-481A-911C-26B1D00BAA65}" type="presParOf" srcId="{AB812C07-470E-43FC-B18A-DAF56F3D8CEA}" destId="{C71DFCE6-5CCE-48A5-B0C9-842B0EDA59E0}" srcOrd="8" destOrd="0" presId="urn:microsoft.com/office/officeart/2005/8/layout/hProcess4"/>
    <dgm:cxn modelId="{73760261-8077-4137-8371-EB39694B8B7B}" type="presParOf" srcId="{C71DFCE6-5CCE-48A5-B0C9-842B0EDA59E0}" destId="{A07D3E33-F702-4FBA-9269-A37EB6CB41EE}" srcOrd="0" destOrd="0" presId="urn:microsoft.com/office/officeart/2005/8/layout/hProcess4"/>
    <dgm:cxn modelId="{77BB1777-6026-4467-BA50-1154E3EC809E}" type="presParOf" srcId="{C71DFCE6-5CCE-48A5-B0C9-842B0EDA59E0}" destId="{E7800FA8-290E-411A-AD28-598F70127060}" srcOrd="1" destOrd="0" presId="urn:microsoft.com/office/officeart/2005/8/layout/hProcess4"/>
    <dgm:cxn modelId="{ECCF1867-EDBC-489C-AE4C-98AE9CE912E8}" type="presParOf" srcId="{C71DFCE6-5CCE-48A5-B0C9-842B0EDA59E0}" destId="{6B885C5F-1031-4D01-ADA5-99A7E19DA430}" srcOrd="2" destOrd="0" presId="urn:microsoft.com/office/officeart/2005/8/layout/hProcess4"/>
    <dgm:cxn modelId="{DECF9BA4-8AD4-4A04-9DC7-5E13F06AA849}" type="presParOf" srcId="{C71DFCE6-5CCE-48A5-B0C9-842B0EDA59E0}" destId="{C48E4A98-D810-4494-A3E6-2179F054C812}" srcOrd="3" destOrd="0" presId="urn:microsoft.com/office/officeart/2005/8/layout/hProcess4"/>
    <dgm:cxn modelId="{006B0821-DD19-42B4-8B9D-F32EAEE24640}" type="presParOf" srcId="{C71DFCE6-5CCE-48A5-B0C9-842B0EDA59E0}" destId="{9F6B4640-3B25-4070-9A64-B4230EB4A275}" srcOrd="4" destOrd="0" presId="urn:microsoft.com/office/officeart/2005/8/layout/h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88903C-B540-47E1-B661-D25D7FEEC87F}" type="doc">
      <dgm:prSet loTypeId="urn:microsoft.com/office/officeart/2005/8/layout/vList4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598F7E6C-360E-4027-9665-BDEDEBA474CC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ru-RU" altLang="ru-RU" sz="2000" b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8C7E58-AD02-443E-9AC8-10A57EEDCCD3}" type="parTrans" cxnId="{650FD02B-5A9C-4EC3-BE86-19B951437CDC}">
      <dgm:prSet/>
      <dgm:spPr/>
      <dgm:t>
        <a:bodyPr/>
        <a:lstStyle/>
        <a:p>
          <a:endParaRPr lang="ru-RU"/>
        </a:p>
      </dgm:t>
    </dgm:pt>
    <dgm:pt modelId="{6D1D1E0E-3A1C-47E0-AA03-1D3A07274515}" type="sibTrans" cxnId="{650FD02B-5A9C-4EC3-BE86-19B951437CDC}">
      <dgm:prSet/>
      <dgm:spPr/>
      <dgm:t>
        <a:bodyPr/>
        <a:lstStyle/>
        <a:p>
          <a:endParaRPr lang="ru-RU"/>
        </a:p>
      </dgm:t>
    </dgm:pt>
    <dgm:pt modelId="{B75E4E2E-DBFF-4C22-8C62-08748F0DA317}">
      <dgm:prSet phldrT="[Текст]" custT="1"/>
      <dgm:spPr>
        <a:solidFill>
          <a:schemeClr val="accent3">
            <a:lumMod val="60000"/>
            <a:lumOff val="40000"/>
            <a:alpha val="82000"/>
          </a:schemeClr>
        </a:solidFill>
      </dgm:spPr>
      <dgm:t>
        <a:bodyPr/>
        <a:lstStyle/>
        <a:p>
          <a:pPr algn="ctr"/>
          <a:r>
            <a:rPr lang="ru-RU" altLang="ru-RU" sz="2000" b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имущество  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4BB21C-EAF1-45F7-8775-E4CB7D20D2C7}" type="parTrans" cxnId="{C374D626-2E56-4101-9730-99E64555ABEB}">
      <dgm:prSet/>
      <dgm:spPr/>
      <dgm:t>
        <a:bodyPr/>
        <a:lstStyle/>
        <a:p>
          <a:endParaRPr lang="ru-RU"/>
        </a:p>
      </dgm:t>
    </dgm:pt>
    <dgm:pt modelId="{290D0CF0-4D25-4041-B3E5-52BF493D8214}" type="sibTrans" cxnId="{C374D626-2E56-4101-9730-99E64555ABEB}">
      <dgm:prSet/>
      <dgm:spPr/>
      <dgm:t>
        <a:bodyPr/>
        <a:lstStyle/>
        <a:p>
          <a:endParaRPr lang="ru-RU"/>
        </a:p>
      </dgm:t>
    </dgm:pt>
    <dgm:pt modelId="{B8F8C8A0-8350-4309-B2D8-1BF7F193F2F3}">
      <dgm:prSet phldrT="[Текст]" custT="1"/>
      <dgm:spPr>
        <a:solidFill>
          <a:schemeClr val="accent3">
            <a:lumMod val="60000"/>
            <a:lumOff val="40000"/>
            <a:alpha val="74000"/>
          </a:schemeClr>
        </a:solidFill>
      </dgm:spPr>
      <dgm:t>
        <a:bodyPr/>
        <a:lstStyle/>
        <a:p>
          <a:pPr algn="ctr"/>
          <a:r>
            <a:rPr lang="ru-RU" alt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совокупный доход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D1DA32-3D71-4E06-8A2B-C6BA0B5A184E}" type="parTrans" cxnId="{8622BD59-03E2-418D-8B8D-8CEDE83C706C}">
      <dgm:prSet/>
      <dgm:spPr/>
      <dgm:t>
        <a:bodyPr/>
        <a:lstStyle/>
        <a:p>
          <a:endParaRPr lang="ru-RU"/>
        </a:p>
      </dgm:t>
    </dgm:pt>
    <dgm:pt modelId="{52AAFAF1-D6E2-4EEF-95B4-7DA467DC43B0}" type="sibTrans" cxnId="{8622BD59-03E2-418D-8B8D-8CEDE83C706C}">
      <dgm:prSet/>
      <dgm:spPr/>
      <dgm:t>
        <a:bodyPr/>
        <a:lstStyle/>
        <a:p>
          <a:endParaRPr lang="ru-RU"/>
        </a:p>
      </dgm:t>
    </dgm:pt>
    <dgm:pt modelId="{15541916-DCA0-4339-AA74-54DD2D96B5E1}">
      <dgm:prSet/>
      <dgm:spPr>
        <a:solidFill>
          <a:schemeClr val="accent3">
            <a:lumMod val="60000"/>
            <a:lumOff val="40000"/>
            <a:alpha val="66000"/>
          </a:schemeClr>
        </a:solidFill>
      </dgm:spPr>
      <dgm:t>
        <a:bodyPr/>
        <a:lstStyle/>
        <a:p>
          <a:endParaRPr lang="ru-RU"/>
        </a:p>
      </dgm:t>
    </dgm:pt>
    <dgm:pt modelId="{BDD3B014-FCAA-4283-9892-66F2639A8D90}" type="parTrans" cxnId="{35ED54E0-C3E0-4731-AB67-A1C54D07A667}">
      <dgm:prSet/>
      <dgm:spPr/>
      <dgm:t>
        <a:bodyPr/>
        <a:lstStyle/>
        <a:p>
          <a:endParaRPr lang="ru-RU"/>
        </a:p>
      </dgm:t>
    </dgm:pt>
    <dgm:pt modelId="{61C8B7DE-BC64-40CA-ADFA-E22359D83697}" type="sibTrans" cxnId="{35ED54E0-C3E0-4731-AB67-A1C54D07A667}">
      <dgm:prSet/>
      <dgm:spPr/>
      <dgm:t>
        <a:bodyPr/>
        <a:lstStyle/>
        <a:p>
          <a:endParaRPr lang="ru-RU"/>
        </a:p>
      </dgm:t>
    </dgm:pt>
    <dgm:pt modelId="{3CC1C557-6231-4C3B-8FE4-988630706F14}">
      <dgm:prSet/>
      <dgm:spPr>
        <a:solidFill>
          <a:schemeClr val="accent3">
            <a:lumMod val="60000"/>
            <a:lumOff val="40000"/>
            <a:alpha val="58000"/>
          </a:schemeClr>
        </a:solidFill>
      </dgm:spPr>
      <dgm:t>
        <a:bodyPr/>
        <a:lstStyle/>
        <a:p>
          <a:endParaRPr lang="ru-RU"/>
        </a:p>
      </dgm:t>
    </dgm:pt>
    <dgm:pt modelId="{F1ED7C00-A01D-4A56-A417-C0472D3BD5F4}" type="parTrans" cxnId="{D5FFF029-EB29-4588-80FC-B846279F73E8}">
      <dgm:prSet/>
      <dgm:spPr/>
      <dgm:t>
        <a:bodyPr/>
        <a:lstStyle/>
        <a:p>
          <a:endParaRPr lang="ru-RU"/>
        </a:p>
      </dgm:t>
    </dgm:pt>
    <dgm:pt modelId="{716537F3-3D10-4119-A88B-19891435893C}" type="sibTrans" cxnId="{D5FFF029-EB29-4588-80FC-B846279F73E8}">
      <dgm:prSet/>
      <dgm:spPr/>
      <dgm:t>
        <a:bodyPr/>
        <a:lstStyle/>
        <a:p>
          <a:endParaRPr lang="ru-RU"/>
        </a:p>
      </dgm:t>
    </dgm:pt>
    <dgm:pt modelId="{6CB456FF-145C-447C-8DFB-93AD07C84FAC}">
      <dgm:prSet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endParaRPr lang="ru-RU"/>
        </a:p>
      </dgm:t>
    </dgm:pt>
    <dgm:pt modelId="{E6F8134A-B734-4CF2-A488-717F87FAF766}" type="parTrans" cxnId="{2ADD39B1-0ECB-4C5B-B6F0-F2D54337E6FE}">
      <dgm:prSet/>
      <dgm:spPr/>
      <dgm:t>
        <a:bodyPr/>
        <a:lstStyle/>
        <a:p>
          <a:endParaRPr lang="ru-RU"/>
        </a:p>
      </dgm:t>
    </dgm:pt>
    <dgm:pt modelId="{C1AF7672-7CB7-4852-9D1A-092396305420}" type="sibTrans" cxnId="{2ADD39B1-0ECB-4C5B-B6F0-F2D54337E6FE}">
      <dgm:prSet/>
      <dgm:spPr/>
      <dgm:t>
        <a:bodyPr/>
        <a:lstStyle/>
        <a:p>
          <a:endParaRPr lang="ru-RU"/>
        </a:p>
      </dgm:t>
    </dgm:pt>
    <dgm:pt modelId="{F3535A2B-FC05-42B8-9B30-6AC8F8801329}" type="pres">
      <dgm:prSet presAssocID="{4388903C-B540-47E1-B661-D25D7FEEC8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6F9031-FD29-4B70-950D-4022ED0A4A85}" type="pres">
      <dgm:prSet presAssocID="{598F7E6C-360E-4027-9665-BDEDEBA474CC}" presName="comp" presStyleCnt="0"/>
      <dgm:spPr/>
      <dgm:t>
        <a:bodyPr/>
        <a:lstStyle/>
        <a:p>
          <a:endParaRPr lang="ru-RU"/>
        </a:p>
      </dgm:t>
    </dgm:pt>
    <dgm:pt modelId="{09BEEF24-9B5D-4431-9815-309B9DA6E409}" type="pres">
      <dgm:prSet presAssocID="{598F7E6C-360E-4027-9665-BDEDEBA474CC}" presName="box" presStyleLbl="node1" presStyleIdx="0" presStyleCnt="6"/>
      <dgm:spPr/>
      <dgm:t>
        <a:bodyPr/>
        <a:lstStyle/>
        <a:p>
          <a:endParaRPr lang="ru-RU"/>
        </a:p>
      </dgm:t>
    </dgm:pt>
    <dgm:pt modelId="{051938DF-BDBF-4446-A0B7-2B61E6AB33FD}" type="pres">
      <dgm:prSet presAssocID="{598F7E6C-360E-4027-9665-BDEDEBA474CC}" presName="img" presStyleLbl="fgImgPlace1" presStyleIdx="0" presStyleCnt="6"/>
      <dgm:spPr>
        <a:solidFill>
          <a:schemeClr val="accent3">
            <a:alpha val="90000"/>
          </a:schemeClr>
        </a:solidFill>
      </dgm:spPr>
      <dgm:t>
        <a:bodyPr/>
        <a:lstStyle/>
        <a:p>
          <a:endParaRPr lang="ru-RU"/>
        </a:p>
      </dgm:t>
    </dgm:pt>
    <dgm:pt modelId="{598EA6D5-6DBC-43D5-8022-851CF833B847}" type="pres">
      <dgm:prSet presAssocID="{598F7E6C-360E-4027-9665-BDEDEBA474CC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A9419-FDCA-4C36-8DC5-5E3AD3AC52F6}" type="pres">
      <dgm:prSet presAssocID="{6D1D1E0E-3A1C-47E0-AA03-1D3A07274515}" presName="spacer" presStyleCnt="0"/>
      <dgm:spPr/>
      <dgm:t>
        <a:bodyPr/>
        <a:lstStyle/>
        <a:p>
          <a:endParaRPr lang="ru-RU"/>
        </a:p>
      </dgm:t>
    </dgm:pt>
    <dgm:pt modelId="{D5A1ABA0-BAE8-4D56-8389-2103670909C5}" type="pres">
      <dgm:prSet presAssocID="{B75E4E2E-DBFF-4C22-8C62-08748F0DA317}" presName="comp" presStyleCnt="0"/>
      <dgm:spPr/>
      <dgm:t>
        <a:bodyPr/>
        <a:lstStyle/>
        <a:p>
          <a:endParaRPr lang="ru-RU"/>
        </a:p>
      </dgm:t>
    </dgm:pt>
    <dgm:pt modelId="{5FC92AFA-DE43-4156-8752-24263B7482CF}" type="pres">
      <dgm:prSet presAssocID="{B75E4E2E-DBFF-4C22-8C62-08748F0DA317}" presName="box" presStyleLbl="node1" presStyleIdx="1" presStyleCnt="6"/>
      <dgm:spPr/>
      <dgm:t>
        <a:bodyPr/>
        <a:lstStyle/>
        <a:p>
          <a:endParaRPr lang="ru-RU"/>
        </a:p>
      </dgm:t>
    </dgm:pt>
    <dgm:pt modelId="{7FC09BCA-4178-4536-A1AC-69F43D14C29B}" type="pres">
      <dgm:prSet presAssocID="{B75E4E2E-DBFF-4C22-8C62-08748F0DA317}" presName="img" presStyleLbl="fgImgPlace1" presStyleIdx="1" presStyleCnt="6"/>
      <dgm:spPr>
        <a:solidFill>
          <a:schemeClr val="accent3">
            <a:alpha val="82000"/>
          </a:schemeClr>
        </a:solidFill>
      </dgm:spPr>
      <dgm:t>
        <a:bodyPr/>
        <a:lstStyle/>
        <a:p>
          <a:endParaRPr lang="ru-RU"/>
        </a:p>
      </dgm:t>
    </dgm:pt>
    <dgm:pt modelId="{8EC04B6E-F459-4533-966C-03E4FD3297DD}" type="pres">
      <dgm:prSet presAssocID="{B75E4E2E-DBFF-4C22-8C62-08748F0DA31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3FDB7-A0E4-41CA-95B1-8DE643ABC3AD}" type="pres">
      <dgm:prSet presAssocID="{290D0CF0-4D25-4041-B3E5-52BF493D8214}" presName="spacer" presStyleCnt="0"/>
      <dgm:spPr/>
      <dgm:t>
        <a:bodyPr/>
        <a:lstStyle/>
        <a:p>
          <a:endParaRPr lang="ru-RU"/>
        </a:p>
      </dgm:t>
    </dgm:pt>
    <dgm:pt modelId="{9A8B7CAE-CAC1-40E8-B38E-0C28D8C13A31}" type="pres">
      <dgm:prSet presAssocID="{B8F8C8A0-8350-4309-B2D8-1BF7F193F2F3}" presName="comp" presStyleCnt="0"/>
      <dgm:spPr/>
      <dgm:t>
        <a:bodyPr/>
        <a:lstStyle/>
        <a:p>
          <a:endParaRPr lang="ru-RU"/>
        </a:p>
      </dgm:t>
    </dgm:pt>
    <dgm:pt modelId="{FE8B33AB-6A83-407A-AE89-28719CF24B00}" type="pres">
      <dgm:prSet presAssocID="{B8F8C8A0-8350-4309-B2D8-1BF7F193F2F3}" presName="box" presStyleLbl="node1" presStyleIdx="2" presStyleCnt="6"/>
      <dgm:spPr/>
      <dgm:t>
        <a:bodyPr/>
        <a:lstStyle/>
        <a:p>
          <a:endParaRPr lang="ru-RU"/>
        </a:p>
      </dgm:t>
    </dgm:pt>
    <dgm:pt modelId="{38CBF96B-FBE6-4051-92B4-32D617BD4B29}" type="pres">
      <dgm:prSet presAssocID="{B8F8C8A0-8350-4309-B2D8-1BF7F193F2F3}" presName="img" presStyleLbl="fgImgPlace1" presStyleIdx="2" presStyleCnt="6"/>
      <dgm:spPr>
        <a:solidFill>
          <a:schemeClr val="accent3">
            <a:alpha val="74000"/>
          </a:schemeClr>
        </a:solidFill>
      </dgm:spPr>
      <dgm:t>
        <a:bodyPr/>
        <a:lstStyle/>
        <a:p>
          <a:endParaRPr lang="ru-RU"/>
        </a:p>
      </dgm:t>
    </dgm:pt>
    <dgm:pt modelId="{5D2B3C63-0D05-4A7E-B52C-D6DFDCF897EA}" type="pres">
      <dgm:prSet presAssocID="{B8F8C8A0-8350-4309-B2D8-1BF7F193F2F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062B1-B496-4C97-BBF2-690C23E8DB86}" type="pres">
      <dgm:prSet presAssocID="{52AAFAF1-D6E2-4EEF-95B4-7DA467DC43B0}" presName="spacer" presStyleCnt="0"/>
      <dgm:spPr/>
      <dgm:t>
        <a:bodyPr/>
        <a:lstStyle/>
        <a:p>
          <a:endParaRPr lang="ru-RU"/>
        </a:p>
      </dgm:t>
    </dgm:pt>
    <dgm:pt modelId="{E8571457-D1AC-4673-B920-0DAFEED61008}" type="pres">
      <dgm:prSet presAssocID="{15541916-DCA0-4339-AA74-54DD2D96B5E1}" presName="comp" presStyleCnt="0"/>
      <dgm:spPr/>
      <dgm:t>
        <a:bodyPr/>
        <a:lstStyle/>
        <a:p>
          <a:endParaRPr lang="ru-RU"/>
        </a:p>
      </dgm:t>
    </dgm:pt>
    <dgm:pt modelId="{F0D675F1-1C58-44DD-BC2B-3EA07E77E28A}" type="pres">
      <dgm:prSet presAssocID="{15541916-DCA0-4339-AA74-54DD2D96B5E1}" presName="box" presStyleLbl="node1" presStyleIdx="3" presStyleCnt="6"/>
      <dgm:spPr/>
      <dgm:t>
        <a:bodyPr/>
        <a:lstStyle/>
        <a:p>
          <a:endParaRPr lang="ru-RU"/>
        </a:p>
      </dgm:t>
    </dgm:pt>
    <dgm:pt modelId="{CC1089ED-1C6C-4C3E-9612-470B08E6D570}" type="pres">
      <dgm:prSet presAssocID="{15541916-DCA0-4339-AA74-54DD2D96B5E1}" presName="img" presStyleLbl="fgImgPlace1" presStyleIdx="3" presStyleCnt="6"/>
      <dgm:spPr>
        <a:solidFill>
          <a:schemeClr val="accent3">
            <a:alpha val="66000"/>
          </a:schemeClr>
        </a:solidFill>
      </dgm:spPr>
      <dgm:t>
        <a:bodyPr/>
        <a:lstStyle/>
        <a:p>
          <a:endParaRPr lang="ru-RU"/>
        </a:p>
      </dgm:t>
    </dgm:pt>
    <dgm:pt modelId="{976189B1-5B2A-4CC7-A848-10366B408774}" type="pres">
      <dgm:prSet presAssocID="{15541916-DCA0-4339-AA74-54DD2D96B5E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6D9F9-DAE1-4EF9-8750-64E6AF6D5651}" type="pres">
      <dgm:prSet presAssocID="{61C8B7DE-BC64-40CA-ADFA-E22359D83697}" presName="spacer" presStyleCnt="0"/>
      <dgm:spPr/>
      <dgm:t>
        <a:bodyPr/>
        <a:lstStyle/>
        <a:p>
          <a:endParaRPr lang="ru-RU"/>
        </a:p>
      </dgm:t>
    </dgm:pt>
    <dgm:pt modelId="{FDA8884D-73E3-4883-ABAF-3C520FE69208}" type="pres">
      <dgm:prSet presAssocID="{3CC1C557-6231-4C3B-8FE4-988630706F14}" presName="comp" presStyleCnt="0"/>
      <dgm:spPr/>
      <dgm:t>
        <a:bodyPr/>
        <a:lstStyle/>
        <a:p>
          <a:endParaRPr lang="ru-RU"/>
        </a:p>
      </dgm:t>
    </dgm:pt>
    <dgm:pt modelId="{00A9AA38-8D35-4B72-9C50-04CA64C59038}" type="pres">
      <dgm:prSet presAssocID="{3CC1C557-6231-4C3B-8FE4-988630706F14}" presName="box" presStyleLbl="node1" presStyleIdx="4" presStyleCnt="6" custLinFactNeighborY="1285"/>
      <dgm:spPr/>
      <dgm:t>
        <a:bodyPr/>
        <a:lstStyle/>
        <a:p>
          <a:endParaRPr lang="ru-RU"/>
        </a:p>
      </dgm:t>
    </dgm:pt>
    <dgm:pt modelId="{5FEE959C-0528-49A0-A62C-7EA69F91B3D2}" type="pres">
      <dgm:prSet presAssocID="{3CC1C557-6231-4C3B-8FE4-988630706F14}" presName="img" presStyleLbl="fgImgPlace1" presStyleIdx="4" presStyleCnt="6"/>
      <dgm:spPr>
        <a:solidFill>
          <a:schemeClr val="accent3">
            <a:alpha val="58000"/>
          </a:schemeClr>
        </a:solidFill>
      </dgm:spPr>
      <dgm:t>
        <a:bodyPr/>
        <a:lstStyle/>
        <a:p>
          <a:endParaRPr lang="ru-RU"/>
        </a:p>
      </dgm:t>
    </dgm:pt>
    <dgm:pt modelId="{94AB9D2F-6C65-43E7-9140-967CCC5A0707}" type="pres">
      <dgm:prSet presAssocID="{3CC1C557-6231-4C3B-8FE4-988630706F14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156BF-C62D-4944-835D-57E1307C3B6C}" type="pres">
      <dgm:prSet presAssocID="{716537F3-3D10-4119-A88B-19891435893C}" presName="spacer" presStyleCnt="0"/>
      <dgm:spPr/>
      <dgm:t>
        <a:bodyPr/>
        <a:lstStyle/>
        <a:p>
          <a:endParaRPr lang="ru-RU"/>
        </a:p>
      </dgm:t>
    </dgm:pt>
    <dgm:pt modelId="{A2281BA8-E784-4F49-9ACE-1CFD8C79E083}" type="pres">
      <dgm:prSet presAssocID="{6CB456FF-145C-447C-8DFB-93AD07C84FAC}" presName="comp" presStyleCnt="0"/>
      <dgm:spPr/>
      <dgm:t>
        <a:bodyPr/>
        <a:lstStyle/>
        <a:p>
          <a:endParaRPr lang="ru-RU"/>
        </a:p>
      </dgm:t>
    </dgm:pt>
    <dgm:pt modelId="{CC8397B5-5DAC-4C8C-B630-94C048F5271F}" type="pres">
      <dgm:prSet presAssocID="{6CB456FF-145C-447C-8DFB-93AD07C84FAC}" presName="box" presStyleLbl="node1" presStyleIdx="5" presStyleCnt="6"/>
      <dgm:spPr/>
      <dgm:t>
        <a:bodyPr/>
        <a:lstStyle/>
        <a:p>
          <a:endParaRPr lang="ru-RU"/>
        </a:p>
      </dgm:t>
    </dgm:pt>
    <dgm:pt modelId="{6C6F1C27-A170-4FF7-AFCE-47C9310852C0}" type="pres">
      <dgm:prSet presAssocID="{6CB456FF-145C-447C-8DFB-93AD07C84FAC}" presName="img" presStyleLbl="fgImgPlace1" presStyleIdx="5" presStyleCnt="6"/>
      <dgm:spPr>
        <a:solidFill>
          <a:schemeClr val="accent3">
            <a:lumMod val="50000"/>
            <a:alpha val="50000"/>
          </a:schemeClr>
        </a:solidFill>
      </dgm:spPr>
      <dgm:t>
        <a:bodyPr/>
        <a:lstStyle/>
        <a:p>
          <a:endParaRPr lang="ru-RU"/>
        </a:p>
      </dgm:t>
    </dgm:pt>
    <dgm:pt modelId="{93DDE99F-3DA5-4A49-B0EE-DA83F7B34D54}" type="pres">
      <dgm:prSet presAssocID="{6CB456FF-145C-447C-8DFB-93AD07C84FAC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986665-B98D-4073-A149-3A46CF8BA4A1}" type="presOf" srcId="{598F7E6C-360E-4027-9665-BDEDEBA474CC}" destId="{598EA6D5-6DBC-43D5-8022-851CF833B847}" srcOrd="1" destOrd="0" presId="urn:microsoft.com/office/officeart/2005/8/layout/vList4"/>
    <dgm:cxn modelId="{681E4CA5-BF80-42D9-80C6-6C4F047C4B65}" type="presOf" srcId="{6CB456FF-145C-447C-8DFB-93AD07C84FAC}" destId="{CC8397B5-5DAC-4C8C-B630-94C048F5271F}" srcOrd="0" destOrd="0" presId="urn:microsoft.com/office/officeart/2005/8/layout/vList4"/>
    <dgm:cxn modelId="{D1ED81F5-ED94-400E-8535-EDFCF69A5A60}" type="presOf" srcId="{6CB456FF-145C-447C-8DFB-93AD07C84FAC}" destId="{93DDE99F-3DA5-4A49-B0EE-DA83F7B34D54}" srcOrd="1" destOrd="0" presId="urn:microsoft.com/office/officeart/2005/8/layout/vList4"/>
    <dgm:cxn modelId="{8622BD59-03E2-418D-8B8D-8CEDE83C706C}" srcId="{4388903C-B540-47E1-B661-D25D7FEEC87F}" destId="{B8F8C8A0-8350-4309-B2D8-1BF7F193F2F3}" srcOrd="2" destOrd="0" parTransId="{EDD1DA32-3D71-4E06-8A2B-C6BA0B5A184E}" sibTransId="{52AAFAF1-D6E2-4EEF-95B4-7DA467DC43B0}"/>
    <dgm:cxn modelId="{650FD02B-5A9C-4EC3-BE86-19B951437CDC}" srcId="{4388903C-B540-47E1-B661-D25D7FEEC87F}" destId="{598F7E6C-360E-4027-9665-BDEDEBA474CC}" srcOrd="0" destOrd="0" parTransId="{898C7E58-AD02-443E-9AC8-10A57EEDCCD3}" sibTransId="{6D1D1E0E-3A1C-47E0-AA03-1D3A07274515}"/>
    <dgm:cxn modelId="{90383C7A-5D53-4B11-9C6E-6DB7BE57BB61}" type="presOf" srcId="{3CC1C557-6231-4C3B-8FE4-988630706F14}" destId="{94AB9D2F-6C65-43E7-9140-967CCC5A0707}" srcOrd="1" destOrd="0" presId="urn:microsoft.com/office/officeart/2005/8/layout/vList4"/>
    <dgm:cxn modelId="{6A2086D4-62AD-4EBF-A6D2-19145E225EA7}" type="presOf" srcId="{598F7E6C-360E-4027-9665-BDEDEBA474CC}" destId="{09BEEF24-9B5D-4431-9815-309B9DA6E409}" srcOrd="0" destOrd="0" presId="urn:microsoft.com/office/officeart/2005/8/layout/vList4"/>
    <dgm:cxn modelId="{2ADD39B1-0ECB-4C5B-B6F0-F2D54337E6FE}" srcId="{4388903C-B540-47E1-B661-D25D7FEEC87F}" destId="{6CB456FF-145C-447C-8DFB-93AD07C84FAC}" srcOrd="5" destOrd="0" parTransId="{E6F8134A-B734-4CF2-A488-717F87FAF766}" sibTransId="{C1AF7672-7CB7-4852-9D1A-092396305420}"/>
    <dgm:cxn modelId="{3D0CFBA0-02F0-4B8F-962A-6C3AB1A5385A}" type="presOf" srcId="{B75E4E2E-DBFF-4C22-8C62-08748F0DA317}" destId="{5FC92AFA-DE43-4156-8752-24263B7482CF}" srcOrd="0" destOrd="0" presId="urn:microsoft.com/office/officeart/2005/8/layout/vList4"/>
    <dgm:cxn modelId="{268363D8-B8B0-479B-AF29-85A18750D203}" type="presOf" srcId="{15541916-DCA0-4339-AA74-54DD2D96B5E1}" destId="{F0D675F1-1C58-44DD-BC2B-3EA07E77E28A}" srcOrd="0" destOrd="0" presId="urn:microsoft.com/office/officeart/2005/8/layout/vList4"/>
    <dgm:cxn modelId="{C374D626-2E56-4101-9730-99E64555ABEB}" srcId="{4388903C-B540-47E1-B661-D25D7FEEC87F}" destId="{B75E4E2E-DBFF-4C22-8C62-08748F0DA317}" srcOrd="1" destOrd="0" parTransId="{4A4BB21C-EAF1-45F7-8775-E4CB7D20D2C7}" sibTransId="{290D0CF0-4D25-4041-B3E5-52BF493D8214}"/>
    <dgm:cxn modelId="{5EF34FDB-A5B0-490A-9DDB-06B92B4B664C}" type="presOf" srcId="{4388903C-B540-47E1-B661-D25D7FEEC87F}" destId="{F3535A2B-FC05-42B8-9B30-6AC8F8801329}" srcOrd="0" destOrd="0" presId="urn:microsoft.com/office/officeart/2005/8/layout/vList4"/>
    <dgm:cxn modelId="{C3214E7C-5381-4949-85F9-DDF91AC5F222}" type="presOf" srcId="{B75E4E2E-DBFF-4C22-8C62-08748F0DA317}" destId="{8EC04B6E-F459-4533-966C-03E4FD3297DD}" srcOrd="1" destOrd="0" presId="urn:microsoft.com/office/officeart/2005/8/layout/vList4"/>
    <dgm:cxn modelId="{35ED54E0-C3E0-4731-AB67-A1C54D07A667}" srcId="{4388903C-B540-47E1-B661-D25D7FEEC87F}" destId="{15541916-DCA0-4339-AA74-54DD2D96B5E1}" srcOrd="3" destOrd="0" parTransId="{BDD3B014-FCAA-4283-9892-66F2639A8D90}" sibTransId="{61C8B7DE-BC64-40CA-ADFA-E22359D83697}"/>
    <dgm:cxn modelId="{57765FF3-2E40-4449-8057-A5D07185EB3F}" type="presOf" srcId="{B8F8C8A0-8350-4309-B2D8-1BF7F193F2F3}" destId="{5D2B3C63-0D05-4A7E-B52C-D6DFDCF897EA}" srcOrd="1" destOrd="0" presId="urn:microsoft.com/office/officeart/2005/8/layout/vList4"/>
    <dgm:cxn modelId="{D5FFF029-EB29-4588-80FC-B846279F73E8}" srcId="{4388903C-B540-47E1-B661-D25D7FEEC87F}" destId="{3CC1C557-6231-4C3B-8FE4-988630706F14}" srcOrd="4" destOrd="0" parTransId="{F1ED7C00-A01D-4A56-A417-C0472D3BD5F4}" sibTransId="{716537F3-3D10-4119-A88B-19891435893C}"/>
    <dgm:cxn modelId="{91FD1A59-D710-4AF9-B8B6-531FAB6F2B3B}" type="presOf" srcId="{15541916-DCA0-4339-AA74-54DD2D96B5E1}" destId="{976189B1-5B2A-4CC7-A848-10366B408774}" srcOrd="1" destOrd="0" presId="urn:microsoft.com/office/officeart/2005/8/layout/vList4"/>
    <dgm:cxn modelId="{AECB22E7-5A1D-4FF9-BEA0-C39D89BD5B06}" type="presOf" srcId="{3CC1C557-6231-4C3B-8FE4-988630706F14}" destId="{00A9AA38-8D35-4B72-9C50-04CA64C59038}" srcOrd="0" destOrd="0" presId="urn:microsoft.com/office/officeart/2005/8/layout/vList4"/>
    <dgm:cxn modelId="{A4103696-ABE0-4B34-AE57-4102CF2AAED9}" type="presOf" srcId="{B8F8C8A0-8350-4309-B2D8-1BF7F193F2F3}" destId="{FE8B33AB-6A83-407A-AE89-28719CF24B00}" srcOrd="0" destOrd="0" presId="urn:microsoft.com/office/officeart/2005/8/layout/vList4"/>
    <dgm:cxn modelId="{08385175-6786-406D-99CA-110AF2F6F7D8}" type="presParOf" srcId="{F3535A2B-FC05-42B8-9B30-6AC8F8801329}" destId="{E06F9031-FD29-4B70-950D-4022ED0A4A85}" srcOrd="0" destOrd="0" presId="urn:microsoft.com/office/officeart/2005/8/layout/vList4"/>
    <dgm:cxn modelId="{1F3860D2-6DC1-41A3-B582-AE1DA40C0407}" type="presParOf" srcId="{E06F9031-FD29-4B70-950D-4022ED0A4A85}" destId="{09BEEF24-9B5D-4431-9815-309B9DA6E409}" srcOrd="0" destOrd="0" presId="urn:microsoft.com/office/officeart/2005/8/layout/vList4"/>
    <dgm:cxn modelId="{333A8A2B-FEA4-4B68-8942-CC7F94C46C15}" type="presParOf" srcId="{E06F9031-FD29-4B70-950D-4022ED0A4A85}" destId="{051938DF-BDBF-4446-A0B7-2B61E6AB33FD}" srcOrd="1" destOrd="0" presId="urn:microsoft.com/office/officeart/2005/8/layout/vList4"/>
    <dgm:cxn modelId="{2A2BEB0B-5DDF-4CAD-A97C-F4EEA705620B}" type="presParOf" srcId="{E06F9031-FD29-4B70-950D-4022ED0A4A85}" destId="{598EA6D5-6DBC-43D5-8022-851CF833B847}" srcOrd="2" destOrd="0" presId="urn:microsoft.com/office/officeart/2005/8/layout/vList4"/>
    <dgm:cxn modelId="{FB62DFEA-F517-4628-A339-7FC3CF7AA61D}" type="presParOf" srcId="{F3535A2B-FC05-42B8-9B30-6AC8F8801329}" destId="{66DA9419-FDCA-4C36-8DC5-5E3AD3AC52F6}" srcOrd="1" destOrd="0" presId="urn:microsoft.com/office/officeart/2005/8/layout/vList4"/>
    <dgm:cxn modelId="{FEF599B4-CC76-4A8C-BBD4-39944336C48D}" type="presParOf" srcId="{F3535A2B-FC05-42B8-9B30-6AC8F8801329}" destId="{D5A1ABA0-BAE8-4D56-8389-2103670909C5}" srcOrd="2" destOrd="0" presId="urn:microsoft.com/office/officeart/2005/8/layout/vList4"/>
    <dgm:cxn modelId="{3F0A0C24-C9A1-481D-87D9-8CAA21F03BCA}" type="presParOf" srcId="{D5A1ABA0-BAE8-4D56-8389-2103670909C5}" destId="{5FC92AFA-DE43-4156-8752-24263B7482CF}" srcOrd="0" destOrd="0" presId="urn:microsoft.com/office/officeart/2005/8/layout/vList4"/>
    <dgm:cxn modelId="{3830BDA2-D2BD-4058-BEAD-77B2B00B432D}" type="presParOf" srcId="{D5A1ABA0-BAE8-4D56-8389-2103670909C5}" destId="{7FC09BCA-4178-4536-A1AC-69F43D14C29B}" srcOrd="1" destOrd="0" presId="urn:microsoft.com/office/officeart/2005/8/layout/vList4"/>
    <dgm:cxn modelId="{878BA788-4530-401D-9D68-FE8D8BDDC018}" type="presParOf" srcId="{D5A1ABA0-BAE8-4D56-8389-2103670909C5}" destId="{8EC04B6E-F459-4533-966C-03E4FD3297DD}" srcOrd="2" destOrd="0" presId="urn:microsoft.com/office/officeart/2005/8/layout/vList4"/>
    <dgm:cxn modelId="{62A24B6B-CA82-4E67-BC68-C14A3CF6F4E1}" type="presParOf" srcId="{F3535A2B-FC05-42B8-9B30-6AC8F8801329}" destId="{25D3FDB7-A0E4-41CA-95B1-8DE643ABC3AD}" srcOrd="3" destOrd="0" presId="urn:microsoft.com/office/officeart/2005/8/layout/vList4"/>
    <dgm:cxn modelId="{33DDDB65-8195-4A9F-83C6-3272CBBEE2D2}" type="presParOf" srcId="{F3535A2B-FC05-42B8-9B30-6AC8F8801329}" destId="{9A8B7CAE-CAC1-40E8-B38E-0C28D8C13A31}" srcOrd="4" destOrd="0" presId="urn:microsoft.com/office/officeart/2005/8/layout/vList4"/>
    <dgm:cxn modelId="{4266C302-F808-4BF6-B82D-57A884CBD0A3}" type="presParOf" srcId="{9A8B7CAE-CAC1-40E8-B38E-0C28D8C13A31}" destId="{FE8B33AB-6A83-407A-AE89-28719CF24B00}" srcOrd="0" destOrd="0" presId="urn:microsoft.com/office/officeart/2005/8/layout/vList4"/>
    <dgm:cxn modelId="{EF093ED0-57D5-4A76-9253-BCD3E7C1736A}" type="presParOf" srcId="{9A8B7CAE-CAC1-40E8-B38E-0C28D8C13A31}" destId="{38CBF96B-FBE6-4051-92B4-32D617BD4B29}" srcOrd="1" destOrd="0" presId="urn:microsoft.com/office/officeart/2005/8/layout/vList4"/>
    <dgm:cxn modelId="{3047CC4F-C0B9-4FDB-89E1-A281936E3777}" type="presParOf" srcId="{9A8B7CAE-CAC1-40E8-B38E-0C28D8C13A31}" destId="{5D2B3C63-0D05-4A7E-B52C-D6DFDCF897EA}" srcOrd="2" destOrd="0" presId="urn:microsoft.com/office/officeart/2005/8/layout/vList4"/>
    <dgm:cxn modelId="{57AF26BD-A9E8-421D-AAB1-55B085458331}" type="presParOf" srcId="{F3535A2B-FC05-42B8-9B30-6AC8F8801329}" destId="{FCB062B1-B496-4C97-BBF2-690C23E8DB86}" srcOrd="5" destOrd="0" presId="urn:microsoft.com/office/officeart/2005/8/layout/vList4"/>
    <dgm:cxn modelId="{A0D0C610-CF86-42DF-8202-CE90D1448CDA}" type="presParOf" srcId="{F3535A2B-FC05-42B8-9B30-6AC8F8801329}" destId="{E8571457-D1AC-4673-B920-0DAFEED61008}" srcOrd="6" destOrd="0" presId="urn:microsoft.com/office/officeart/2005/8/layout/vList4"/>
    <dgm:cxn modelId="{818892E8-AF50-42C4-9616-F2D30D91D7D8}" type="presParOf" srcId="{E8571457-D1AC-4673-B920-0DAFEED61008}" destId="{F0D675F1-1C58-44DD-BC2B-3EA07E77E28A}" srcOrd="0" destOrd="0" presId="urn:microsoft.com/office/officeart/2005/8/layout/vList4"/>
    <dgm:cxn modelId="{67821683-D6C2-4346-9D7C-73814FB43345}" type="presParOf" srcId="{E8571457-D1AC-4673-B920-0DAFEED61008}" destId="{CC1089ED-1C6C-4C3E-9612-470B08E6D570}" srcOrd="1" destOrd="0" presId="urn:microsoft.com/office/officeart/2005/8/layout/vList4"/>
    <dgm:cxn modelId="{B421BAAD-54CC-4D21-A870-96836C838138}" type="presParOf" srcId="{E8571457-D1AC-4673-B920-0DAFEED61008}" destId="{976189B1-5B2A-4CC7-A848-10366B408774}" srcOrd="2" destOrd="0" presId="urn:microsoft.com/office/officeart/2005/8/layout/vList4"/>
    <dgm:cxn modelId="{FDE2AF41-2588-41AE-B9F3-B09705A33D4C}" type="presParOf" srcId="{F3535A2B-FC05-42B8-9B30-6AC8F8801329}" destId="{A6F6D9F9-DAE1-4EF9-8750-64E6AF6D5651}" srcOrd="7" destOrd="0" presId="urn:microsoft.com/office/officeart/2005/8/layout/vList4"/>
    <dgm:cxn modelId="{DBC21371-6247-4B19-BB1B-C50727C2CE7E}" type="presParOf" srcId="{F3535A2B-FC05-42B8-9B30-6AC8F8801329}" destId="{FDA8884D-73E3-4883-ABAF-3C520FE69208}" srcOrd="8" destOrd="0" presId="urn:microsoft.com/office/officeart/2005/8/layout/vList4"/>
    <dgm:cxn modelId="{684A3EC7-90DC-4F4C-88C4-5CAE4C290101}" type="presParOf" srcId="{FDA8884D-73E3-4883-ABAF-3C520FE69208}" destId="{00A9AA38-8D35-4B72-9C50-04CA64C59038}" srcOrd="0" destOrd="0" presId="urn:microsoft.com/office/officeart/2005/8/layout/vList4"/>
    <dgm:cxn modelId="{C40C1B99-31DE-49B5-8128-16902BAA1A00}" type="presParOf" srcId="{FDA8884D-73E3-4883-ABAF-3C520FE69208}" destId="{5FEE959C-0528-49A0-A62C-7EA69F91B3D2}" srcOrd="1" destOrd="0" presId="urn:microsoft.com/office/officeart/2005/8/layout/vList4"/>
    <dgm:cxn modelId="{98976040-0E62-43FB-A505-E3910A708171}" type="presParOf" srcId="{FDA8884D-73E3-4883-ABAF-3C520FE69208}" destId="{94AB9D2F-6C65-43E7-9140-967CCC5A0707}" srcOrd="2" destOrd="0" presId="urn:microsoft.com/office/officeart/2005/8/layout/vList4"/>
    <dgm:cxn modelId="{20D11320-BF95-4412-8715-9FBEAA820CF8}" type="presParOf" srcId="{F3535A2B-FC05-42B8-9B30-6AC8F8801329}" destId="{B66156BF-C62D-4944-835D-57E1307C3B6C}" srcOrd="9" destOrd="0" presId="urn:microsoft.com/office/officeart/2005/8/layout/vList4"/>
    <dgm:cxn modelId="{CD22B8A4-E7CD-4530-906B-5E4B9BEA28CF}" type="presParOf" srcId="{F3535A2B-FC05-42B8-9B30-6AC8F8801329}" destId="{A2281BA8-E784-4F49-9ACE-1CFD8C79E083}" srcOrd="10" destOrd="0" presId="urn:microsoft.com/office/officeart/2005/8/layout/vList4"/>
    <dgm:cxn modelId="{DFA1B55A-590D-49F4-8206-28A1014B80BD}" type="presParOf" srcId="{A2281BA8-E784-4F49-9ACE-1CFD8C79E083}" destId="{CC8397B5-5DAC-4C8C-B630-94C048F5271F}" srcOrd="0" destOrd="0" presId="urn:microsoft.com/office/officeart/2005/8/layout/vList4"/>
    <dgm:cxn modelId="{2EA7E128-387C-4AAD-BF6B-183BC26ABF27}" type="presParOf" srcId="{A2281BA8-E784-4F49-9ACE-1CFD8C79E083}" destId="{6C6F1C27-A170-4FF7-AFCE-47C9310852C0}" srcOrd="1" destOrd="0" presId="urn:microsoft.com/office/officeart/2005/8/layout/vList4"/>
    <dgm:cxn modelId="{C7B3CAFB-C8D0-4E4B-B98C-C31C4680C1AB}" type="presParOf" srcId="{A2281BA8-E784-4F49-9ACE-1CFD8C79E083}" destId="{93DDE99F-3DA5-4A49-B0EE-DA83F7B34D5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432CCE-F657-438E-A64C-2561369E3562}" type="doc">
      <dgm:prSet loTypeId="urn:microsoft.com/office/officeart/2005/8/layout/vList4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2140D061-91CC-4BAF-9A65-8499B39DAA99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Субсидия на финансирование дорожного хозяйства</a:t>
          </a:r>
          <a:endParaRPr lang="ru-RU" sz="1600" b="0" dirty="0">
            <a:solidFill>
              <a:schemeClr val="tx1"/>
            </a:solidFill>
          </a:endParaRPr>
        </a:p>
      </dgm:t>
    </dgm:pt>
    <dgm:pt modelId="{2E6A47D2-1234-476F-9A71-371E30EEB77A}" type="parTrans" cxnId="{4BC2FE6C-DC1E-4697-A029-807D04DBE5F4}">
      <dgm:prSet/>
      <dgm:spPr/>
      <dgm:t>
        <a:bodyPr/>
        <a:lstStyle/>
        <a:p>
          <a:endParaRPr lang="ru-RU"/>
        </a:p>
      </dgm:t>
    </dgm:pt>
    <dgm:pt modelId="{E27EAC40-8F23-4128-ACA8-233522AC98A0}" type="sibTrans" cxnId="{4BC2FE6C-DC1E-4697-A029-807D04DBE5F4}">
      <dgm:prSet/>
      <dgm:spPr/>
      <dgm:t>
        <a:bodyPr/>
        <a:lstStyle/>
        <a:p>
          <a:endParaRPr lang="ru-RU"/>
        </a:p>
      </dgm:t>
    </dgm:pt>
    <dgm:pt modelId="{A7CA2995-9B4A-41E3-BAE0-7A615ABE101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endParaRPr lang="ru-RU" sz="1600" b="0" dirty="0"/>
        </a:p>
      </dgm:t>
    </dgm:pt>
    <dgm:pt modelId="{DE771499-50F7-4202-82D8-23E3EAE25B10}" type="parTrans" cxnId="{BEAF79AB-F191-455D-A90A-C5D3BE61DD5D}">
      <dgm:prSet/>
      <dgm:spPr/>
      <dgm:t>
        <a:bodyPr/>
        <a:lstStyle/>
        <a:p>
          <a:endParaRPr lang="ru-RU"/>
        </a:p>
      </dgm:t>
    </dgm:pt>
    <dgm:pt modelId="{E56D6AE5-A5F4-4B15-8C52-59CE122A95DA}" type="sibTrans" cxnId="{BEAF79AB-F191-455D-A90A-C5D3BE61DD5D}">
      <dgm:prSet/>
      <dgm:spPr/>
      <dgm:t>
        <a:bodyPr/>
        <a:lstStyle/>
        <a:p>
          <a:endParaRPr lang="ru-RU"/>
        </a:p>
      </dgm:t>
    </dgm:pt>
    <dgm:pt modelId="{22A79312-73F5-4C20-BA8C-FFAF80673A2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6229742-B05E-4417-B6EE-BFDFD8C3C37B}" type="parTrans" cxnId="{7C5E6CA0-3DA9-4C1C-87DC-72C703A34727}">
      <dgm:prSet/>
      <dgm:spPr/>
      <dgm:t>
        <a:bodyPr/>
        <a:lstStyle/>
        <a:p>
          <a:endParaRPr lang="ru-RU"/>
        </a:p>
      </dgm:t>
    </dgm:pt>
    <dgm:pt modelId="{3C8B045A-185F-4047-9289-8C92CB2A3289}" type="sibTrans" cxnId="{7C5E6CA0-3DA9-4C1C-87DC-72C703A34727}">
      <dgm:prSet/>
      <dgm:spPr/>
      <dgm:t>
        <a:bodyPr/>
        <a:lstStyle/>
        <a:p>
          <a:endParaRPr lang="ru-RU"/>
        </a:p>
      </dgm:t>
    </dgm:pt>
    <dgm:pt modelId="{6129A965-E8B0-484A-AD33-672D80C8A394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84846EC-32BD-457D-99CE-E6C5C30AB227}" type="parTrans" cxnId="{CCF5099A-4288-4743-B918-5E70C430E9C6}">
      <dgm:prSet/>
      <dgm:spPr/>
      <dgm:t>
        <a:bodyPr/>
        <a:lstStyle/>
        <a:p>
          <a:endParaRPr lang="ru-RU"/>
        </a:p>
      </dgm:t>
    </dgm:pt>
    <dgm:pt modelId="{A33FE621-0BF1-48D5-A544-50C5BE138204}" type="sibTrans" cxnId="{CCF5099A-4288-4743-B918-5E70C430E9C6}">
      <dgm:prSet/>
      <dgm:spPr/>
      <dgm:t>
        <a:bodyPr/>
        <a:lstStyle/>
        <a:p>
          <a:endParaRPr lang="ru-RU"/>
        </a:p>
      </dgm:t>
    </dgm:pt>
    <dgm:pt modelId="{6F229472-52B4-47B3-A24D-DC912556FDF5}">
      <dgm:prSet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C2C41501-BBC6-462B-A2D1-B2C99A5EFB2C}" type="parTrans" cxnId="{6F3DEBCA-7193-45B8-8D37-C36BCBA9854C}">
      <dgm:prSet/>
      <dgm:spPr/>
      <dgm:t>
        <a:bodyPr/>
        <a:lstStyle/>
        <a:p>
          <a:endParaRPr lang="ru-RU"/>
        </a:p>
      </dgm:t>
    </dgm:pt>
    <dgm:pt modelId="{DDC6CBBF-DE79-42C7-96E6-0770E0B32D38}" type="sibTrans" cxnId="{6F3DEBCA-7193-45B8-8D37-C36BCBA9854C}">
      <dgm:prSet/>
      <dgm:spPr/>
      <dgm:t>
        <a:bodyPr/>
        <a:lstStyle/>
        <a:p>
          <a:endParaRPr lang="ru-RU"/>
        </a:p>
      </dgm:t>
    </dgm:pt>
    <dgm:pt modelId="{89971429-B9AD-4A57-87B6-12F1EC9C576B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endParaRPr lang="ru-RU" sz="2000" b="0" dirty="0">
            <a:solidFill>
              <a:schemeClr val="tx1"/>
            </a:solidFill>
          </a:endParaRPr>
        </a:p>
      </dgm:t>
    </dgm:pt>
    <dgm:pt modelId="{5166E1CE-A41E-40A5-9F1A-F4C419930EF1}" type="sibTrans" cxnId="{87BEF53E-84AF-403D-B632-DF10F6A280FD}">
      <dgm:prSet/>
      <dgm:spPr/>
      <dgm:t>
        <a:bodyPr/>
        <a:lstStyle/>
        <a:p>
          <a:endParaRPr lang="ru-RU"/>
        </a:p>
      </dgm:t>
    </dgm:pt>
    <dgm:pt modelId="{069452B8-CF1C-4674-930B-19EF196D370D}" type="parTrans" cxnId="{87BEF53E-84AF-403D-B632-DF10F6A280FD}">
      <dgm:prSet/>
      <dgm:spPr/>
      <dgm:t>
        <a:bodyPr/>
        <a:lstStyle/>
        <a:p>
          <a:endParaRPr lang="ru-RU"/>
        </a:p>
      </dgm:t>
    </dgm:pt>
    <dgm:pt modelId="{56C03B73-AC1B-4307-8797-45CD29A38D18}" type="pres">
      <dgm:prSet presAssocID="{98432CCE-F657-438E-A64C-2561369E35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18090-5B9A-449A-B38A-3554ADB19D14}" type="pres">
      <dgm:prSet presAssocID="{2140D061-91CC-4BAF-9A65-8499B39DAA99}" presName="comp" presStyleCnt="0"/>
      <dgm:spPr/>
      <dgm:t>
        <a:bodyPr/>
        <a:lstStyle/>
        <a:p>
          <a:endParaRPr lang="ru-RU"/>
        </a:p>
      </dgm:t>
    </dgm:pt>
    <dgm:pt modelId="{6C444A48-CE3B-4284-91BA-C9E693900376}" type="pres">
      <dgm:prSet presAssocID="{2140D061-91CC-4BAF-9A65-8499B39DAA99}" presName="box" presStyleLbl="node1" presStyleIdx="0" presStyleCnt="6"/>
      <dgm:spPr/>
      <dgm:t>
        <a:bodyPr/>
        <a:lstStyle/>
        <a:p>
          <a:endParaRPr lang="ru-RU"/>
        </a:p>
      </dgm:t>
    </dgm:pt>
    <dgm:pt modelId="{63F7FF41-967A-4F44-8D09-AEF3081FBE93}" type="pres">
      <dgm:prSet presAssocID="{2140D061-91CC-4BAF-9A65-8499B39DAA99}" presName="img" presStyleLbl="fgImgPlace1" presStyleIdx="0" presStyleCnt="6"/>
      <dgm:spPr>
        <a:solidFill>
          <a:schemeClr val="accent3">
            <a:lumMod val="40000"/>
            <a:lumOff val="6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37A1D4EB-A1EF-413D-B384-97EF50FEA21D}" type="pres">
      <dgm:prSet presAssocID="{2140D061-91CC-4BAF-9A65-8499B39DAA99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70F4C-9215-469D-95A6-9F6DA7FCF322}" type="pres">
      <dgm:prSet presAssocID="{E27EAC40-8F23-4128-ACA8-233522AC98A0}" presName="spacer" presStyleCnt="0"/>
      <dgm:spPr/>
      <dgm:t>
        <a:bodyPr/>
        <a:lstStyle/>
        <a:p>
          <a:endParaRPr lang="ru-RU"/>
        </a:p>
      </dgm:t>
    </dgm:pt>
    <dgm:pt modelId="{D763C0DB-0568-47F4-A86D-32AABED3ABB9}" type="pres">
      <dgm:prSet presAssocID="{A7CA2995-9B4A-41E3-BAE0-7A615ABE1010}" presName="comp" presStyleCnt="0"/>
      <dgm:spPr/>
      <dgm:t>
        <a:bodyPr/>
        <a:lstStyle/>
        <a:p>
          <a:endParaRPr lang="ru-RU"/>
        </a:p>
      </dgm:t>
    </dgm:pt>
    <dgm:pt modelId="{6AED5077-F003-4D72-B982-1DE4AD9264C4}" type="pres">
      <dgm:prSet presAssocID="{A7CA2995-9B4A-41E3-BAE0-7A615ABE1010}" presName="box" presStyleLbl="node1" presStyleIdx="1" presStyleCnt="6"/>
      <dgm:spPr/>
      <dgm:t>
        <a:bodyPr/>
        <a:lstStyle/>
        <a:p>
          <a:endParaRPr lang="ru-RU"/>
        </a:p>
      </dgm:t>
    </dgm:pt>
    <dgm:pt modelId="{48FBD7D2-12BE-46B1-8A47-0616FE4C97D6}" type="pres">
      <dgm:prSet presAssocID="{A7CA2995-9B4A-41E3-BAE0-7A615ABE1010}" presName="img" presStyleLbl="fgImgPlace1" presStyleIdx="1" presStyleCnt="6"/>
      <dgm:spPr>
        <a:solidFill>
          <a:schemeClr val="accent3">
            <a:lumMod val="40000"/>
            <a:lumOff val="6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799E7FE9-1811-403E-81DF-AB9A35986512}" type="pres">
      <dgm:prSet presAssocID="{A7CA2995-9B4A-41E3-BAE0-7A615ABE1010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D52BA-A7CC-421F-B42F-498684A5CED5}" type="pres">
      <dgm:prSet presAssocID="{E56D6AE5-A5F4-4B15-8C52-59CE122A95DA}" presName="spacer" presStyleCnt="0"/>
      <dgm:spPr/>
      <dgm:t>
        <a:bodyPr/>
        <a:lstStyle/>
        <a:p>
          <a:endParaRPr lang="ru-RU"/>
        </a:p>
      </dgm:t>
    </dgm:pt>
    <dgm:pt modelId="{E8C51FB5-6BC8-45F9-BFCC-D859D673A29E}" type="pres">
      <dgm:prSet presAssocID="{89971429-B9AD-4A57-87B6-12F1EC9C576B}" presName="comp" presStyleCnt="0"/>
      <dgm:spPr/>
      <dgm:t>
        <a:bodyPr/>
        <a:lstStyle/>
        <a:p>
          <a:endParaRPr lang="ru-RU"/>
        </a:p>
      </dgm:t>
    </dgm:pt>
    <dgm:pt modelId="{C3003312-F605-432E-B692-0B61897945DE}" type="pres">
      <dgm:prSet presAssocID="{89971429-B9AD-4A57-87B6-12F1EC9C576B}" presName="box" presStyleLbl="node1" presStyleIdx="2" presStyleCnt="6" custLinFactNeighborX="614" custLinFactNeighborY="2972"/>
      <dgm:spPr/>
      <dgm:t>
        <a:bodyPr/>
        <a:lstStyle/>
        <a:p>
          <a:endParaRPr lang="ru-RU"/>
        </a:p>
      </dgm:t>
    </dgm:pt>
    <dgm:pt modelId="{B12A0DB3-FF38-47F8-A547-A5021B2B6796}" type="pres">
      <dgm:prSet presAssocID="{89971429-B9AD-4A57-87B6-12F1EC9C576B}" presName="img" presStyleLbl="fgImgPlace1" presStyleIdx="2" presStyleCnt="6" custLinFactNeighborX="230" custLinFactNeighborY="3715"/>
      <dgm:spPr>
        <a:solidFill>
          <a:schemeClr val="accent3">
            <a:lumMod val="40000"/>
            <a:lumOff val="6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4388ACC3-2D42-4C49-86AB-5D633F74252E}" type="pres">
      <dgm:prSet presAssocID="{89971429-B9AD-4A57-87B6-12F1EC9C576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9C552-B566-4C14-B8C1-9F83D10DFA80}" type="pres">
      <dgm:prSet presAssocID="{5166E1CE-A41E-40A5-9F1A-F4C419930EF1}" presName="spacer" presStyleCnt="0"/>
      <dgm:spPr/>
      <dgm:t>
        <a:bodyPr/>
        <a:lstStyle/>
        <a:p>
          <a:endParaRPr lang="ru-RU"/>
        </a:p>
      </dgm:t>
    </dgm:pt>
    <dgm:pt modelId="{C6E0D489-5562-4B73-BA88-6E0CBA28AF38}" type="pres">
      <dgm:prSet presAssocID="{6129A965-E8B0-484A-AD33-672D80C8A394}" presName="comp" presStyleCnt="0"/>
      <dgm:spPr/>
      <dgm:t>
        <a:bodyPr/>
        <a:lstStyle/>
        <a:p>
          <a:endParaRPr lang="ru-RU"/>
        </a:p>
      </dgm:t>
    </dgm:pt>
    <dgm:pt modelId="{27BB1C1E-F897-4FFA-965F-A49C960296B7}" type="pres">
      <dgm:prSet presAssocID="{6129A965-E8B0-484A-AD33-672D80C8A394}" presName="box" presStyleLbl="node1" presStyleIdx="3" presStyleCnt="6" custLinFactNeighborX="9580" custLinFactNeighborY="1878"/>
      <dgm:spPr/>
      <dgm:t>
        <a:bodyPr/>
        <a:lstStyle/>
        <a:p>
          <a:endParaRPr lang="ru-RU"/>
        </a:p>
      </dgm:t>
    </dgm:pt>
    <dgm:pt modelId="{E0BBACC1-DFF8-427F-9EB1-527A367A0AB4}" type="pres">
      <dgm:prSet presAssocID="{6129A965-E8B0-484A-AD33-672D80C8A394}" presName="img" presStyleLbl="fgImgPlace1" presStyleIdx="3" presStyleCnt="6"/>
      <dgm:spPr>
        <a:solidFill>
          <a:schemeClr val="accent3">
            <a:lumMod val="40000"/>
            <a:lumOff val="6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C44F5D25-B005-4BF5-8F53-0ECE6B993AA0}" type="pres">
      <dgm:prSet presAssocID="{6129A965-E8B0-484A-AD33-672D80C8A394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5C693-3146-4548-9EA0-847555B75B6E}" type="pres">
      <dgm:prSet presAssocID="{A33FE621-0BF1-48D5-A544-50C5BE138204}" presName="spacer" presStyleCnt="0"/>
      <dgm:spPr/>
      <dgm:t>
        <a:bodyPr/>
        <a:lstStyle/>
        <a:p>
          <a:endParaRPr lang="ru-RU"/>
        </a:p>
      </dgm:t>
    </dgm:pt>
    <dgm:pt modelId="{CA59EE72-ABED-4007-9917-D4AFE6AD408A}" type="pres">
      <dgm:prSet presAssocID="{22A79312-73F5-4C20-BA8C-FFAF80673A2D}" presName="comp" presStyleCnt="0"/>
      <dgm:spPr/>
      <dgm:t>
        <a:bodyPr/>
        <a:lstStyle/>
        <a:p>
          <a:endParaRPr lang="ru-RU"/>
        </a:p>
      </dgm:t>
    </dgm:pt>
    <dgm:pt modelId="{79C6D9CF-C7B4-4181-B5F9-F34FD94E2563}" type="pres">
      <dgm:prSet presAssocID="{22A79312-73F5-4C20-BA8C-FFAF80673A2D}" presName="box" presStyleLbl="node1" presStyleIdx="4" presStyleCnt="6"/>
      <dgm:spPr/>
      <dgm:t>
        <a:bodyPr/>
        <a:lstStyle/>
        <a:p>
          <a:endParaRPr lang="ru-RU"/>
        </a:p>
      </dgm:t>
    </dgm:pt>
    <dgm:pt modelId="{4E28A2AA-9921-4164-8323-67560032FDA6}" type="pres">
      <dgm:prSet presAssocID="{22A79312-73F5-4C20-BA8C-FFAF80673A2D}" presName="img" presStyleLbl="fgImgPlace1" presStyleIdx="4" presStyleCnt="6"/>
      <dgm:spPr>
        <a:solidFill>
          <a:schemeClr val="accent3">
            <a:lumMod val="40000"/>
            <a:lumOff val="6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0FCDD74A-B4C1-4E09-AC85-F1F066E56B31}" type="pres">
      <dgm:prSet presAssocID="{22A79312-73F5-4C20-BA8C-FFAF80673A2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DBB2F-51DD-4CAF-AF33-4D0E48F764B2}" type="pres">
      <dgm:prSet presAssocID="{3C8B045A-185F-4047-9289-8C92CB2A3289}" presName="spacer" presStyleCnt="0"/>
      <dgm:spPr/>
      <dgm:t>
        <a:bodyPr/>
        <a:lstStyle/>
        <a:p>
          <a:endParaRPr lang="ru-RU"/>
        </a:p>
      </dgm:t>
    </dgm:pt>
    <dgm:pt modelId="{306BAF91-16B6-4D27-8CB6-5E0898234CE7}" type="pres">
      <dgm:prSet presAssocID="{6F229472-52B4-47B3-A24D-DC912556FDF5}" presName="comp" presStyleCnt="0"/>
      <dgm:spPr/>
      <dgm:t>
        <a:bodyPr/>
        <a:lstStyle/>
        <a:p>
          <a:endParaRPr lang="ru-RU"/>
        </a:p>
      </dgm:t>
    </dgm:pt>
    <dgm:pt modelId="{450F31FC-3A30-4E02-9E7F-BECB2B0BF0E5}" type="pres">
      <dgm:prSet presAssocID="{6F229472-52B4-47B3-A24D-DC912556FDF5}" presName="box" presStyleLbl="node1" presStyleIdx="5" presStyleCnt="6" custLinFactNeighborX="-201" custLinFactNeighborY="36376"/>
      <dgm:spPr/>
      <dgm:t>
        <a:bodyPr/>
        <a:lstStyle/>
        <a:p>
          <a:endParaRPr lang="ru-RU"/>
        </a:p>
      </dgm:t>
    </dgm:pt>
    <dgm:pt modelId="{27503220-49AA-48E0-966E-D922EDDE628E}" type="pres">
      <dgm:prSet presAssocID="{6F229472-52B4-47B3-A24D-DC912556FDF5}" presName="img" presStyleLbl="fgImgPlace1" presStyleIdx="5" presStyleCnt="6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79CE8E43-22A6-4C14-A41B-74472BEAFED0}" type="pres">
      <dgm:prSet presAssocID="{6F229472-52B4-47B3-A24D-DC912556FDF5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747831-1090-4E53-B58D-DC76C13BA15F}" type="presOf" srcId="{89971429-B9AD-4A57-87B6-12F1EC9C576B}" destId="{4388ACC3-2D42-4C49-86AB-5D633F74252E}" srcOrd="1" destOrd="0" presId="urn:microsoft.com/office/officeart/2005/8/layout/vList4"/>
    <dgm:cxn modelId="{35FC067A-977C-46EA-9DDA-34280C8A38C6}" type="presOf" srcId="{2140D061-91CC-4BAF-9A65-8499B39DAA99}" destId="{6C444A48-CE3B-4284-91BA-C9E693900376}" srcOrd="0" destOrd="0" presId="urn:microsoft.com/office/officeart/2005/8/layout/vList4"/>
    <dgm:cxn modelId="{BEAF79AB-F191-455D-A90A-C5D3BE61DD5D}" srcId="{98432CCE-F657-438E-A64C-2561369E3562}" destId="{A7CA2995-9B4A-41E3-BAE0-7A615ABE1010}" srcOrd="1" destOrd="0" parTransId="{DE771499-50F7-4202-82D8-23E3EAE25B10}" sibTransId="{E56D6AE5-A5F4-4B15-8C52-59CE122A95DA}"/>
    <dgm:cxn modelId="{6F3DEBCA-7193-45B8-8D37-C36BCBA9854C}" srcId="{98432CCE-F657-438E-A64C-2561369E3562}" destId="{6F229472-52B4-47B3-A24D-DC912556FDF5}" srcOrd="5" destOrd="0" parTransId="{C2C41501-BBC6-462B-A2D1-B2C99A5EFB2C}" sibTransId="{DDC6CBBF-DE79-42C7-96E6-0770E0B32D38}"/>
    <dgm:cxn modelId="{63605C3A-78A7-4EDB-9868-3CA8B2CB2606}" type="presOf" srcId="{22A79312-73F5-4C20-BA8C-FFAF80673A2D}" destId="{0FCDD74A-B4C1-4E09-AC85-F1F066E56B31}" srcOrd="1" destOrd="0" presId="urn:microsoft.com/office/officeart/2005/8/layout/vList4"/>
    <dgm:cxn modelId="{127ABA4B-06D0-4C47-8A54-7338ED036122}" type="presOf" srcId="{89971429-B9AD-4A57-87B6-12F1EC9C576B}" destId="{C3003312-F605-432E-B692-0B61897945DE}" srcOrd="0" destOrd="0" presId="urn:microsoft.com/office/officeart/2005/8/layout/vList4"/>
    <dgm:cxn modelId="{87BEF53E-84AF-403D-B632-DF10F6A280FD}" srcId="{98432CCE-F657-438E-A64C-2561369E3562}" destId="{89971429-B9AD-4A57-87B6-12F1EC9C576B}" srcOrd="2" destOrd="0" parTransId="{069452B8-CF1C-4674-930B-19EF196D370D}" sibTransId="{5166E1CE-A41E-40A5-9F1A-F4C419930EF1}"/>
    <dgm:cxn modelId="{5D001B58-0D35-4F96-B055-6709931D4012}" type="presOf" srcId="{A7CA2995-9B4A-41E3-BAE0-7A615ABE1010}" destId="{799E7FE9-1811-403E-81DF-AB9A35986512}" srcOrd="1" destOrd="0" presId="urn:microsoft.com/office/officeart/2005/8/layout/vList4"/>
    <dgm:cxn modelId="{9175448F-E2A0-4C1C-BAE3-805A93714890}" type="presOf" srcId="{2140D061-91CC-4BAF-9A65-8499B39DAA99}" destId="{37A1D4EB-A1EF-413D-B384-97EF50FEA21D}" srcOrd="1" destOrd="0" presId="urn:microsoft.com/office/officeart/2005/8/layout/vList4"/>
    <dgm:cxn modelId="{CA5D8BF6-29C0-449C-98EF-4655A58546BA}" type="presOf" srcId="{6F229472-52B4-47B3-A24D-DC912556FDF5}" destId="{450F31FC-3A30-4E02-9E7F-BECB2B0BF0E5}" srcOrd="0" destOrd="0" presId="urn:microsoft.com/office/officeart/2005/8/layout/vList4"/>
    <dgm:cxn modelId="{7C396B07-5491-4691-9912-95313F3B7E9B}" type="presOf" srcId="{6129A965-E8B0-484A-AD33-672D80C8A394}" destId="{27BB1C1E-F897-4FFA-965F-A49C960296B7}" srcOrd="0" destOrd="0" presId="urn:microsoft.com/office/officeart/2005/8/layout/vList4"/>
    <dgm:cxn modelId="{CCF5099A-4288-4743-B918-5E70C430E9C6}" srcId="{98432CCE-F657-438E-A64C-2561369E3562}" destId="{6129A965-E8B0-484A-AD33-672D80C8A394}" srcOrd="3" destOrd="0" parTransId="{384846EC-32BD-457D-99CE-E6C5C30AB227}" sibTransId="{A33FE621-0BF1-48D5-A544-50C5BE138204}"/>
    <dgm:cxn modelId="{1C2DF493-B02D-4A81-8F4F-914C81FFFD04}" type="presOf" srcId="{6129A965-E8B0-484A-AD33-672D80C8A394}" destId="{C44F5D25-B005-4BF5-8F53-0ECE6B993AA0}" srcOrd="1" destOrd="0" presId="urn:microsoft.com/office/officeart/2005/8/layout/vList4"/>
    <dgm:cxn modelId="{8B8CD5E3-23A3-4035-97EA-8E82D0B71819}" type="presOf" srcId="{6F229472-52B4-47B3-A24D-DC912556FDF5}" destId="{79CE8E43-22A6-4C14-A41B-74472BEAFED0}" srcOrd="1" destOrd="0" presId="urn:microsoft.com/office/officeart/2005/8/layout/vList4"/>
    <dgm:cxn modelId="{2D6942FE-71DC-4155-9905-9387BC3067FA}" type="presOf" srcId="{A7CA2995-9B4A-41E3-BAE0-7A615ABE1010}" destId="{6AED5077-F003-4D72-B982-1DE4AD9264C4}" srcOrd="0" destOrd="0" presId="urn:microsoft.com/office/officeart/2005/8/layout/vList4"/>
    <dgm:cxn modelId="{4BC2FE6C-DC1E-4697-A029-807D04DBE5F4}" srcId="{98432CCE-F657-438E-A64C-2561369E3562}" destId="{2140D061-91CC-4BAF-9A65-8499B39DAA99}" srcOrd="0" destOrd="0" parTransId="{2E6A47D2-1234-476F-9A71-371E30EEB77A}" sibTransId="{E27EAC40-8F23-4128-ACA8-233522AC98A0}"/>
    <dgm:cxn modelId="{F2D1E71D-4CB4-4148-9A0C-90C010F8E1FE}" type="presOf" srcId="{98432CCE-F657-438E-A64C-2561369E3562}" destId="{56C03B73-AC1B-4307-8797-45CD29A38D18}" srcOrd="0" destOrd="0" presId="urn:microsoft.com/office/officeart/2005/8/layout/vList4"/>
    <dgm:cxn modelId="{7C5E6CA0-3DA9-4C1C-87DC-72C703A34727}" srcId="{98432CCE-F657-438E-A64C-2561369E3562}" destId="{22A79312-73F5-4C20-BA8C-FFAF80673A2D}" srcOrd="4" destOrd="0" parTransId="{56229742-B05E-4417-B6EE-BFDFD8C3C37B}" sibTransId="{3C8B045A-185F-4047-9289-8C92CB2A3289}"/>
    <dgm:cxn modelId="{3379DE32-BE9F-4E89-9BCD-BB288C4B17BB}" type="presOf" srcId="{22A79312-73F5-4C20-BA8C-FFAF80673A2D}" destId="{79C6D9CF-C7B4-4181-B5F9-F34FD94E2563}" srcOrd="0" destOrd="0" presId="urn:microsoft.com/office/officeart/2005/8/layout/vList4"/>
    <dgm:cxn modelId="{113410AD-AC86-488D-85D5-80B029E64F90}" type="presParOf" srcId="{56C03B73-AC1B-4307-8797-45CD29A38D18}" destId="{E3618090-5B9A-449A-B38A-3554ADB19D14}" srcOrd="0" destOrd="0" presId="urn:microsoft.com/office/officeart/2005/8/layout/vList4"/>
    <dgm:cxn modelId="{83BDD33F-C0A4-4374-9CE7-140168150FF5}" type="presParOf" srcId="{E3618090-5B9A-449A-B38A-3554ADB19D14}" destId="{6C444A48-CE3B-4284-91BA-C9E693900376}" srcOrd="0" destOrd="0" presId="urn:microsoft.com/office/officeart/2005/8/layout/vList4"/>
    <dgm:cxn modelId="{0BE5083D-5DAF-40A9-84E2-E053A7538A9B}" type="presParOf" srcId="{E3618090-5B9A-449A-B38A-3554ADB19D14}" destId="{63F7FF41-967A-4F44-8D09-AEF3081FBE93}" srcOrd="1" destOrd="0" presId="urn:microsoft.com/office/officeart/2005/8/layout/vList4"/>
    <dgm:cxn modelId="{3A6229CC-2152-4631-869D-5FDD390C9C90}" type="presParOf" srcId="{E3618090-5B9A-449A-B38A-3554ADB19D14}" destId="{37A1D4EB-A1EF-413D-B384-97EF50FEA21D}" srcOrd="2" destOrd="0" presId="urn:microsoft.com/office/officeart/2005/8/layout/vList4"/>
    <dgm:cxn modelId="{DD42E920-18C7-4BE6-B131-4AF1B0FEDF1F}" type="presParOf" srcId="{56C03B73-AC1B-4307-8797-45CD29A38D18}" destId="{AA770F4C-9215-469D-95A6-9F6DA7FCF322}" srcOrd="1" destOrd="0" presId="urn:microsoft.com/office/officeart/2005/8/layout/vList4"/>
    <dgm:cxn modelId="{C967D756-2184-4A81-BF00-FA3013332B70}" type="presParOf" srcId="{56C03B73-AC1B-4307-8797-45CD29A38D18}" destId="{D763C0DB-0568-47F4-A86D-32AABED3ABB9}" srcOrd="2" destOrd="0" presId="urn:microsoft.com/office/officeart/2005/8/layout/vList4"/>
    <dgm:cxn modelId="{0C0B0C9E-8CA5-4936-8693-14650C3CCACD}" type="presParOf" srcId="{D763C0DB-0568-47F4-A86D-32AABED3ABB9}" destId="{6AED5077-F003-4D72-B982-1DE4AD9264C4}" srcOrd="0" destOrd="0" presId="urn:microsoft.com/office/officeart/2005/8/layout/vList4"/>
    <dgm:cxn modelId="{7720EEA5-BF74-4F23-8571-30F27DD52A9D}" type="presParOf" srcId="{D763C0DB-0568-47F4-A86D-32AABED3ABB9}" destId="{48FBD7D2-12BE-46B1-8A47-0616FE4C97D6}" srcOrd="1" destOrd="0" presId="urn:microsoft.com/office/officeart/2005/8/layout/vList4"/>
    <dgm:cxn modelId="{BDEA18DD-2197-4C51-A3E5-FED710DC5DE0}" type="presParOf" srcId="{D763C0DB-0568-47F4-A86D-32AABED3ABB9}" destId="{799E7FE9-1811-403E-81DF-AB9A35986512}" srcOrd="2" destOrd="0" presId="urn:microsoft.com/office/officeart/2005/8/layout/vList4"/>
    <dgm:cxn modelId="{93BDB580-8FF7-4508-A235-CD2975D9B3EC}" type="presParOf" srcId="{56C03B73-AC1B-4307-8797-45CD29A38D18}" destId="{B2ED52BA-A7CC-421F-B42F-498684A5CED5}" srcOrd="3" destOrd="0" presId="urn:microsoft.com/office/officeart/2005/8/layout/vList4"/>
    <dgm:cxn modelId="{B2AE688A-5AE5-4E3C-9BA1-7B7BA2B1B65E}" type="presParOf" srcId="{56C03B73-AC1B-4307-8797-45CD29A38D18}" destId="{E8C51FB5-6BC8-45F9-BFCC-D859D673A29E}" srcOrd="4" destOrd="0" presId="urn:microsoft.com/office/officeart/2005/8/layout/vList4"/>
    <dgm:cxn modelId="{1BCDDB55-CE7B-43EE-B417-D45D19133C62}" type="presParOf" srcId="{E8C51FB5-6BC8-45F9-BFCC-D859D673A29E}" destId="{C3003312-F605-432E-B692-0B61897945DE}" srcOrd="0" destOrd="0" presId="urn:microsoft.com/office/officeart/2005/8/layout/vList4"/>
    <dgm:cxn modelId="{21C8CDC5-1193-4A05-9F8A-1551C5990A67}" type="presParOf" srcId="{E8C51FB5-6BC8-45F9-BFCC-D859D673A29E}" destId="{B12A0DB3-FF38-47F8-A547-A5021B2B6796}" srcOrd="1" destOrd="0" presId="urn:microsoft.com/office/officeart/2005/8/layout/vList4"/>
    <dgm:cxn modelId="{5330185A-0CEA-452D-A4C9-4DA8FF2F7807}" type="presParOf" srcId="{E8C51FB5-6BC8-45F9-BFCC-D859D673A29E}" destId="{4388ACC3-2D42-4C49-86AB-5D633F74252E}" srcOrd="2" destOrd="0" presId="urn:microsoft.com/office/officeart/2005/8/layout/vList4"/>
    <dgm:cxn modelId="{B5784CE0-430B-4070-ADF4-05F715EBE31D}" type="presParOf" srcId="{56C03B73-AC1B-4307-8797-45CD29A38D18}" destId="{B099C552-B566-4C14-B8C1-9F83D10DFA80}" srcOrd="5" destOrd="0" presId="urn:microsoft.com/office/officeart/2005/8/layout/vList4"/>
    <dgm:cxn modelId="{359ACD13-B3C5-4DAA-A08C-342CA2AFADDF}" type="presParOf" srcId="{56C03B73-AC1B-4307-8797-45CD29A38D18}" destId="{C6E0D489-5562-4B73-BA88-6E0CBA28AF38}" srcOrd="6" destOrd="0" presId="urn:microsoft.com/office/officeart/2005/8/layout/vList4"/>
    <dgm:cxn modelId="{2A66CE0D-DB4B-4852-8F8A-0D4DD48B975E}" type="presParOf" srcId="{C6E0D489-5562-4B73-BA88-6E0CBA28AF38}" destId="{27BB1C1E-F897-4FFA-965F-A49C960296B7}" srcOrd="0" destOrd="0" presId="urn:microsoft.com/office/officeart/2005/8/layout/vList4"/>
    <dgm:cxn modelId="{511EE7B4-ED68-4D9E-A39E-7D7AD449D275}" type="presParOf" srcId="{C6E0D489-5562-4B73-BA88-6E0CBA28AF38}" destId="{E0BBACC1-DFF8-427F-9EB1-527A367A0AB4}" srcOrd="1" destOrd="0" presId="urn:microsoft.com/office/officeart/2005/8/layout/vList4"/>
    <dgm:cxn modelId="{D294EA6C-F78D-43CF-AC80-D62E71E5CD77}" type="presParOf" srcId="{C6E0D489-5562-4B73-BA88-6E0CBA28AF38}" destId="{C44F5D25-B005-4BF5-8F53-0ECE6B993AA0}" srcOrd="2" destOrd="0" presId="urn:microsoft.com/office/officeart/2005/8/layout/vList4"/>
    <dgm:cxn modelId="{B73ADFD1-9FF2-463E-9E1B-FC69AF251287}" type="presParOf" srcId="{56C03B73-AC1B-4307-8797-45CD29A38D18}" destId="{3075C693-3146-4548-9EA0-847555B75B6E}" srcOrd="7" destOrd="0" presId="urn:microsoft.com/office/officeart/2005/8/layout/vList4"/>
    <dgm:cxn modelId="{12CE503D-FFAB-4A1B-B4B7-C02E3643CAE2}" type="presParOf" srcId="{56C03B73-AC1B-4307-8797-45CD29A38D18}" destId="{CA59EE72-ABED-4007-9917-D4AFE6AD408A}" srcOrd="8" destOrd="0" presId="urn:microsoft.com/office/officeart/2005/8/layout/vList4"/>
    <dgm:cxn modelId="{AB15A737-F6C3-4B0D-B791-450DB265C430}" type="presParOf" srcId="{CA59EE72-ABED-4007-9917-D4AFE6AD408A}" destId="{79C6D9CF-C7B4-4181-B5F9-F34FD94E2563}" srcOrd="0" destOrd="0" presId="urn:microsoft.com/office/officeart/2005/8/layout/vList4"/>
    <dgm:cxn modelId="{F039409E-727A-4CCC-9B00-12CB0D78D76A}" type="presParOf" srcId="{CA59EE72-ABED-4007-9917-D4AFE6AD408A}" destId="{4E28A2AA-9921-4164-8323-67560032FDA6}" srcOrd="1" destOrd="0" presId="urn:microsoft.com/office/officeart/2005/8/layout/vList4"/>
    <dgm:cxn modelId="{D424EA6C-6131-4637-BB32-70E194AA45D5}" type="presParOf" srcId="{CA59EE72-ABED-4007-9917-D4AFE6AD408A}" destId="{0FCDD74A-B4C1-4E09-AC85-F1F066E56B31}" srcOrd="2" destOrd="0" presId="urn:microsoft.com/office/officeart/2005/8/layout/vList4"/>
    <dgm:cxn modelId="{9EAF41D1-3028-47D2-BE01-7A76819E37BA}" type="presParOf" srcId="{56C03B73-AC1B-4307-8797-45CD29A38D18}" destId="{7D3DBB2F-51DD-4CAF-AF33-4D0E48F764B2}" srcOrd="9" destOrd="0" presId="urn:microsoft.com/office/officeart/2005/8/layout/vList4"/>
    <dgm:cxn modelId="{BCF908F0-CAA4-4D15-98E5-E25BD47A589C}" type="presParOf" srcId="{56C03B73-AC1B-4307-8797-45CD29A38D18}" destId="{306BAF91-16B6-4D27-8CB6-5E0898234CE7}" srcOrd="10" destOrd="0" presId="urn:microsoft.com/office/officeart/2005/8/layout/vList4"/>
    <dgm:cxn modelId="{37CCB0BA-9436-42DF-9F2B-CB29C3D14B6B}" type="presParOf" srcId="{306BAF91-16B6-4D27-8CB6-5E0898234CE7}" destId="{450F31FC-3A30-4E02-9E7F-BECB2B0BF0E5}" srcOrd="0" destOrd="0" presId="urn:microsoft.com/office/officeart/2005/8/layout/vList4"/>
    <dgm:cxn modelId="{578A3C7B-CF6E-452A-840A-E1FB496E0271}" type="presParOf" srcId="{306BAF91-16B6-4D27-8CB6-5E0898234CE7}" destId="{27503220-49AA-48E0-966E-D922EDDE628E}" srcOrd="1" destOrd="0" presId="urn:microsoft.com/office/officeart/2005/8/layout/vList4"/>
    <dgm:cxn modelId="{90A2777B-B710-4CED-9BB1-5AE7B54EACA3}" type="presParOf" srcId="{306BAF91-16B6-4D27-8CB6-5E0898234CE7}" destId="{79CE8E43-22A6-4C14-A41B-74472BEAFED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253EE5-3526-4A18-89ED-D80BD70FCD4F}" type="doc">
      <dgm:prSet loTypeId="urn:microsoft.com/office/officeart/2005/8/layout/vList4" loCatId="pictur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F5484E96-943C-4A5A-A8E3-F08104FEB60E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altLang="ru-RU" sz="2000" b="0" dirty="0" smtClean="0">
              <a:latin typeface="Times New Roman" pitchFamily="18" charset="0"/>
              <a:cs typeface="Times New Roman" pitchFamily="18" charset="0"/>
            </a:rPr>
            <a:t>    </a:t>
          </a:r>
          <a:r>
            <a:rPr lang="ru-RU" alt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Дотации на выравнивание бюджетной </a:t>
          </a:r>
        </a:p>
        <a:p>
          <a:r>
            <a:rPr lang="ru-RU" alt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обеспеченности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5087AA-AD81-4B5B-AFA7-EC999CFC3618}" type="parTrans" cxnId="{BF1DD5F5-262C-4C8D-976F-6211FA083D2C}">
      <dgm:prSet/>
      <dgm:spPr/>
      <dgm:t>
        <a:bodyPr/>
        <a:lstStyle/>
        <a:p>
          <a:endParaRPr lang="ru-RU"/>
        </a:p>
      </dgm:t>
    </dgm:pt>
    <dgm:pt modelId="{951C6C07-26AB-412A-967F-B3974A95D85D}" type="sibTrans" cxnId="{BF1DD5F5-262C-4C8D-976F-6211FA083D2C}">
      <dgm:prSet/>
      <dgm:spPr/>
      <dgm:t>
        <a:bodyPr/>
        <a:lstStyle/>
        <a:p>
          <a:endParaRPr lang="ru-RU"/>
        </a:p>
      </dgm:t>
    </dgm:pt>
    <dgm:pt modelId="{BD5977D2-5BB4-4F15-8C87-034CEA4D3387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alt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    Субсидии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C5E803-0CBB-4EBC-A5EA-26473EBF5413}" type="parTrans" cxnId="{E7D0307A-2DC5-4029-924C-887F6F78C6B9}">
      <dgm:prSet/>
      <dgm:spPr/>
      <dgm:t>
        <a:bodyPr/>
        <a:lstStyle/>
        <a:p>
          <a:endParaRPr lang="ru-RU"/>
        </a:p>
      </dgm:t>
    </dgm:pt>
    <dgm:pt modelId="{35FE2BEB-A634-4FFE-9F7C-83BE413CB093}" type="sibTrans" cxnId="{E7D0307A-2DC5-4029-924C-887F6F78C6B9}">
      <dgm:prSet/>
      <dgm:spPr/>
      <dgm:t>
        <a:bodyPr/>
        <a:lstStyle/>
        <a:p>
          <a:endParaRPr lang="ru-RU"/>
        </a:p>
      </dgm:t>
    </dgm:pt>
    <dgm:pt modelId="{0D73B56E-E76D-4313-B1BE-2796E96B1D6F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                       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Субвенции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F3232D-9AA7-4949-81B8-4740C7AC9B52}" type="parTrans" cxnId="{454B2CB3-9414-4F7F-B286-56BBCCEA415D}">
      <dgm:prSet/>
      <dgm:spPr/>
      <dgm:t>
        <a:bodyPr/>
        <a:lstStyle/>
        <a:p>
          <a:endParaRPr lang="ru-RU"/>
        </a:p>
      </dgm:t>
    </dgm:pt>
    <dgm:pt modelId="{73DE0A61-815E-4CC0-9DEE-41B25E453EF0}" type="sibTrans" cxnId="{454B2CB3-9414-4F7F-B286-56BBCCEA415D}">
      <dgm:prSet/>
      <dgm:spPr/>
      <dgm:t>
        <a:bodyPr/>
        <a:lstStyle/>
        <a:p>
          <a:endParaRPr lang="ru-RU"/>
        </a:p>
      </dgm:t>
    </dgm:pt>
    <dgm:pt modelId="{C6EBE801-44D4-4CDA-8B87-A8859DADB9FE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771C84F-F2E3-4003-901D-769DFF94D7EB}" type="parTrans" cxnId="{8AF94886-1534-4BA5-A0E1-468B4AD4E81A}">
      <dgm:prSet/>
      <dgm:spPr/>
      <dgm:t>
        <a:bodyPr/>
        <a:lstStyle/>
        <a:p>
          <a:endParaRPr lang="ru-RU"/>
        </a:p>
      </dgm:t>
    </dgm:pt>
    <dgm:pt modelId="{AF0D81E6-6408-4128-AB55-732A677958FD}" type="sibTrans" cxnId="{8AF94886-1534-4BA5-A0E1-468B4AD4E81A}">
      <dgm:prSet/>
      <dgm:spPr/>
      <dgm:t>
        <a:bodyPr/>
        <a:lstStyle/>
        <a:p>
          <a:endParaRPr lang="ru-RU"/>
        </a:p>
      </dgm:t>
    </dgm:pt>
    <dgm:pt modelId="{9EC64ECE-3D50-4F5F-8ED9-A33316BA5E41}">
      <dgm:prSet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4E383AEC-B967-4984-BC48-645DC59F31E7}" type="parTrans" cxnId="{B2C31FE9-00D1-4103-AD04-66978D9B9304}">
      <dgm:prSet/>
      <dgm:spPr/>
      <dgm:t>
        <a:bodyPr/>
        <a:lstStyle/>
        <a:p>
          <a:endParaRPr lang="ru-RU"/>
        </a:p>
      </dgm:t>
    </dgm:pt>
    <dgm:pt modelId="{080AB5D7-9DFC-4FEB-A703-A4085627E5C4}" type="sibTrans" cxnId="{B2C31FE9-00D1-4103-AD04-66978D9B9304}">
      <dgm:prSet/>
      <dgm:spPr/>
      <dgm:t>
        <a:bodyPr/>
        <a:lstStyle/>
        <a:p>
          <a:endParaRPr lang="ru-RU"/>
        </a:p>
      </dgm:t>
    </dgm:pt>
    <dgm:pt modelId="{5174BA29-9969-46B9-B2B3-10A9CCE11F0A}" type="pres">
      <dgm:prSet presAssocID="{6C253EE5-3526-4A18-89ED-D80BD70FCD4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256899-3C71-41A3-A2A1-1ECD035ABBDF}" type="pres">
      <dgm:prSet presAssocID="{F5484E96-943C-4A5A-A8E3-F08104FEB60E}" presName="comp" presStyleCnt="0"/>
      <dgm:spPr/>
      <dgm:t>
        <a:bodyPr/>
        <a:lstStyle/>
        <a:p>
          <a:endParaRPr lang="ru-RU"/>
        </a:p>
      </dgm:t>
    </dgm:pt>
    <dgm:pt modelId="{A9C3A764-23F0-4BE7-8CFD-AA7A08A645BB}" type="pres">
      <dgm:prSet presAssocID="{F5484E96-943C-4A5A-A8E3-F08104FEB60E}" presName="box" presStyleLbl="node1" presStyleIdx="0" presStyleCnt="5" custLinFactNeighborX="1724" custLinFactNeighborY="-6582"/>
      <dgm:spPr/>
      <dgm:t>
        <a:bodyPr/>
        <a:lstStyle/>
        <a:p>
          <a:endParaRPr lang="ru-RU"/>
        </a:p>
      </dgm:t>
    </dgm:pt>
    <dgm:pt modelId="{1802F686-B784-404C-9589-5A1C716A595B}" type="pres">
      <dgm:prSet presAssocID="{F5484E96-943C-4A5A-A8E3-F08104FEB60E}" presName="img" presStyleLbl="fgImgPlace1" presStyleIdx="0" presStyleCnt="5"/>
      <dgm:spPr>
        <a:solidFill>
          <a:schemeClr val="accent3">
            <a:lumMod val="40000"/>
            <a:lumOff val="6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DE496576-B7CD-4079-97C6-B88D543F768E}" type="pres">
      <dgm:prSet presAssocID="{F5484E96-943C-4A5A-A8E3-F08104FEB60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C4E29-BCAB-4313-A12D-8081CC065563}" type="pres">
      <dgm:prSet presAssocID="{951C6C07-26AB-412A-967F-B3974A95D85D}" presName="spacer" presStyleCnt="0"/>
      <dgm:spPr/>
      <dgm:t>
        <a:bodyPr/>
        <a:lstStyle/>
        <a:p>
          <a:endParaRPr lang="ru-RU"/>
        </a:p>
      </dgm:t>
    </dgm:pt>
    <dgm:pt modelId="{CA80C302-8C5E-40EE-AD12-0D097497EEDD}" type="pres">
      <dgm:prSet presAssocID="{BD5977D2-5BB4-4F15-8C87-034CEA4D3387}" presName="comp" presStyleCnt="0"/>
      <dgm:spPr/>
      <dgm:t>
        <a:bodyPr/>
        <a:lstStyle/>
        <a:p>
          <a:endParaRPr lang="ru-RU"/>
        </a:p>
      </dgm:t>
    </dgm:pt>
    <dgm:pt modelId="{DF219335-D6B1-428B-B606-DD865CC1FBC1}" type="pres">
      <dgm:prSet presAssocID="{BD5977D2-5BB4-4F15-8C87-034CEA4D3387}" presName="box" presStyleLbl="node1" presStyleIdx="1" presStyleCnt="5" custLinFactNeighborX="862" custLinFactNeighborY="-212"/>
      <dgm:spPr/>
      <dgm:t>
        <a:bodyPr/>
        <a:lstStyle/>
        <a:p>
          <a:endParaRPr lang="ru-RU"/>
        </a:p>
      </dgm:t>
    </dgm:pt>
    <dgm:pt modelId="{FB7B3AFA-5839-49EE-B9F1-943A12846C14}" type="pres">
      <dgm:prSet presAssocID="{BD5977D2-5BB4-4F15-8C87-034CEA4D3387}" presName="img" presStyleLbl="fgImgPlace1" presStyleIdx="1" presStyleCnt="5"/>
      <dgm:spPr>
        <a:solidFill>
          <a:schemeClr val="accent3">
            <a:lumMod val="40000"/>
            <a:lumOff val="6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73715463-D8D1-497E-8936-A519D3D28925}" type="pres">
      <dgm:prSet presAssocID="{BD5977D2-5BB4-4F15-8C87-034CEA4D338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47BE6-955B-4278-B1C3-F3D353614057}" type="pres">
      <dgm:prSet presAssocID="{35FE2BEB-A634-4FFE-9F7C-83BE413CB093}" presName="spacer" presStyleCnt="0"/>
      <dgm:spPr/>
      <dgm:t>
        <a:bodyPr/>
        <a:lstStyle/>
        <a:p>
          <a:endParaRPr lang="ru-RU"/>
        </a:p>
      </dgm:t>
    </dgm:pt>
    <dgm:pt modelId="{AFFB2CFC-7DBE-4C99-90BB-8F926CF88925}" type="pres">
      <dgm:prSet presAssocID="{0D73B56E-E76D-4313-B1BE-2796E96B1D6F}" presName="comp" presStyleCnt="0"/>
      <dgm:spPr/>
      <dgm:t>
        <a:bodyPr/>
        <a:lstStyle/>
        <a:p>
          <a:endParaRPr lang="ru-RU"/>
        </a:p>
      </dgm:t>
    </dgm:pt>
    <dgm:pt modelId="{6C0EA107-49B7-4935-B022-250E16911940}" type="pres">
      <dgm:prSet presAssocID="{0D73B56E-E76D-4313-B1BE-2796E96B1D6F}" presName="box" presStyleLbl="node1" presStyleIdx="2" presStyleCnt="5" custLinFactNeighborY="-4837"/>
      <dgm:spPr/>
      <dgm:t>
        <a:bodyPr/>
        <a:lstStyle/>
        <a:p>
          <a:endParaRPr lang="ru-RU"/>
        </a:p>
      </dgm:t>
    </dgm:pt>
    <dgm:pt modelId="{BD65EC9D-61BF-4DDB-8E9B-812012F08280}" type="pres">
      <dgm:prSet presAssocID="{0D73B56E-E76D-4313-B1BE-2796E96B1D6F}" presName="img" presStyleLbl="fgImgPlace1" presStyleIdx="2" presStyleCnt="5" custLinFactNeighborX="308" custLinFactNeighborY="-4638"/>
      <dgm:spPr>
        <a:solidFill>
          <a:schemeClr val="accent3">
            <a:lumMod val="40000"/>
            <a:lumOff val="6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B4A52F70-CBF9-46BC-862E-53BD00DD4D33}" type="pres">
      <dgm:prSet presAssocID="{0D73B56E-E76D-4313-B1BE-2796E96B1D6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7F26C-616C-4AE5-8C00-25C7D862DCFE}" type="pres">
      <dgm:prSet presAssocID="{73DE0A61-815E-4CC0-9DEE-41B25E453EF0}" presName="spacer" presStyleCnt="0"/>
      <dgm:spPr/>
      <dgm:t>
        <a:bodyPr/>
        <a:lstStyle/>
        <a:p>
          <a:endParaRPr lang="ru-RU"/>
        </a:p>
      </dgm:t>
    </dgm:pt>
    <dgm:pt modelId="{7D7901C4-D087-4251-B74F-53F8E13C0073}" type="pres">
      <dgm:prSet presAssocID="{C6EBE801-44D4-4CDA-8B87-A8859DADB9FE}" presName="comp" presStyleCnt="0"/>
      <dgm:spPr/>
      <dgm:t>
        <a:bodyPr/>
        <a:lstStyle/>
        <a:p>
          <a:endParaRPr lang="ru-RU"/>
        </a:p>
      </dgm:t>
    </dgm:pt>
    <dgm:pt modelId="{3A6C2588-620B-41F7-824B-044BDC11AE0D}" type="pres">
      <dgm:prSet presAssocID="{C6EBE801-44D4-4CDA-8B87-A8859DADB9FE}" presName="box" presStyleLbl="node1" presStyleIdx="3" presStyleCnt="5"/>
      <dgm:spPr/>
      <dgm:t>
        <a:bodyPr/>
        <a:lstStyle/>
        <a:p>
          <a:endParaRPr lang="ru-RU"/>
        </a:p>
      </dgm:t>
    </dgm:pt>
    <dgm:pt modelId="{A807AEDE-E2DF-4ED6-96D0-CEE932A26A29}" type="pres">
      <dgm:prSet presAssocID="{C6EBE801-44D4-4CDA-8B87-A8859DADB9FE}" presName="img" presStyleLbl="fgImgPlace1" presStyleIdx="3" presStyleCnt="5"/>
      <dgm:spPr>
        <a:solidFill>
          <a:schemeClr val="accent3">
            <a:lumMod val="40000"/>
            <a:lumOff val="6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C5F5B77B-0326-417E-A430-74BED79E8641}" type="pres">
      <dgm:prSet presAssocID="{C6EBE801-44D4-4CDA-8B87-A8859DADB9F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D14A6-6D04-454C-BB39-CE788FC6D1EC}" type="pres">
      <dgm:prSet presAssocID="{AF0D81E6-6408-4128-AB55-732A677958FD}" presName="spacer" presStyleCnt="0"/>
      <dgm:spPr/>
      <dgm:t>
        <a:bodyPr/>
        <a:lstStyle/>
        <a:p>
          <a:endParaRPr lang="ru-RU"/>
        </a:p>
      </dgm:t>
    </dgm:pt>
    <dgm:pt modelId="{90084DE1-8B04-4054-8336-4ED41BEAF8AC}" type="pres">
      <dgm:prSet presAssocID="{9EC64ECE-3D50-4F5F-8ED9-A33316BA5E41}" presName="comp" presStyleCnt="0"/>
      <dgm:spPr/>
      <dgm:t>
        <a:bodyPr/>
        <a:lstStyle/>
        <a:p>
          <a:endParaRPr lang="ru-RU"/>
        </a:p>
      </dgm:t>
    </dgm:pt>
    <dgm:pt modelId="{AB1CB1C3-DEC3-4D2F-9B71-9EAAA5794833}" type="pres">
      <dgm:prSet presAssocID="{9EC64ECE-3D50-4F5F-8ED9-A33316BA5E41}" presName="box" presStyleLbl="node1" presStyleIdx="4" presStyleCnt="5"/>
      <dgm:spPr/>
      <dgm:t>
        <a:bodyPr/>
        <a:lstStyle/>
        <a:p>
          <a:endParaRPr lang="ru-RU"/>
        </a:p>
      </dgm:t>
    </dgm:pt>
    <dgm:pt modelId="{AD576904-7F14-4B26-B4A3-065181E515F9}" type="pres">
      <dgm:prSet presAssocID="{9EC64ECE-3D50-4F5F-8ED9-A33316BA5E41}" presName="img" presStyleLbl="fgImgPlace1" presStyleIdx="4" presStyleCnt="5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655FFEA-23D9-403D-B467-84AAD2CF8501}" type="pres">
      <dgm:prSet presAssocID="{9EC64ECE-3D50-4F5F-8ED9-A33316BA5E4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C31FE9-00D1-4103-AD04-66978D9B9304}" srcId="{6C253EE5-3526-4A18-89ED-D80BD70FCD4F}" destId="{9EC64ECE-3D50-4F5F-8ED9-A33316BA5E41}" srcOrd="4" destOrd="0" parTransId="{4E383AEC-B967-4984-BC48-645DC59F31E7}" sibTransId="{080AB5D7-9DFC-4FEB-A703-A4085627E5C4}"/>
    <dgm:cxn modelId="{A97925D5-94F7-4EF6-9102-0FAE8E9B7E5C}" type="presOf" srcId="{C6EBE801-44D4-4CDA-8B87-A8859DADB9FE}" destId="{3A6C2588-620B-41F7-824B-044BDC11AE0D}" srcOrd="0" destOrd="0" presId="urn:microsoft.com/office/officeart/2005/8/layout/vList4"/>
    <dgm:cxn modelId="{BD94F92E-917C-4F99-899F-8B43ECAC3F54}" type="presOf" srcId="{0D73B56E-E76D-4313-B1BE-2796E96B1D6F}" destId="{B4A52F70-CBF9-46BC-862E-53BD00DD4D33}" srcOrd="1" destOrd="0" presId="urn:microsoft.com/office/officeart/2005/8/layout/vList4"/>
    <dgm:cxn modelId="{60927524-A626-4987-8F0E-38D0708C1581}" type="presOf" srcId="{F5484E96-943C-4A5A-A8E3-F08104FEB60E}" destId="{DE496576-B7CD-4079-97C6-B88D543F768E}" srcOrd="1" destOrd="0" presId="urn:microsoft.com/office/officeart/2005/8/layout/vList4"/>
    <dgm:cxn modelId="{8AF94886-1534-4BA5-A0E1-468B4AD4E81A}" srcId="{6C253EE5-3526-4A18-89ED-D80BD70FCD4F}" destId="{C6EBE801-44D4-4CDA-8B87-A8859DADB9FE}" srcOrd="3" destOrd="0" parTransId="{3771C84F-F2E3-4003-901D-769DFF94D7EB}" sibTransId="{AF0D81E6-6408-4128-AB55-732A677958FD}"/>
    <dgm:cxn modelId="{454B2CB3-9414-4F7F-B286-56BBCCEA415D}" srcId="{6C253EE5-3526-4A18-89ED-D80BD70FCD4F}" destId="{0D73B56E-E76D-4313-B1BE-2796E96B1D6F}" srcOrd="2" destOrd="0" parTransId="{C7F3232D-9AA7-4949-81B8-4740C7AC9B52}" sibTransId="{73DE0A61-815E-4CC0-9DEE-41B25E453EF0}"/>
    <dgm:cxn modelId="{B36E0C7C-8A1A-4133-8B90-9860ED0A1A0E}" type="presOf" srcId="{C6EBE801-44D4-4CDA-8B87-A8859DADB9FE}" destId="{C5F5B77B-0326-417E-A430-74BED79E8641}" srcOrd="1" destOrd="0" presId="urn:microsoft.com/office/officeart/2005/8/layout/vList4"/>
    <dgm:cxn modelId="{F982FC8B-1759-4E23-97B0-1A0B55F1D827}" type="presOf" srcId="{BD5977D2-5BB4-4F15-8C87-034CEA4D3387}" destId="{73715463-D8D1-497E-8936-A519D3D28925}" srcOrd="1" destOrd="0" presId="urn:microsoft.com/office/officeart/2005/8/layout/vList4"/>
    <dgm:cxn modelId="{4AFBF537-5EBB-406B-9508-90448AA88498}" type="presOf" srcId="{9EC64ECE-3D50-4F5F-8ED9-A33316BA5E41}" destId="{6655FFEA-23D9-403D-B467-84AAD2CF8501}" srcOrd="1" destOrd="0" presId="urn:microsoft.com/office/officeart/2005/8/layout/vList4"/>
    <dgm:cxn modelId="{A518E270-F28E-48AF-8C7A-D2B6054847ED}" type="presOf" srcId="{6C253EE5-3526-4A18-89ED-D80BD70FCD4F}" destId="{5174BA29-9969-46B9-B2B3-10A9CCE11F0A}" srcOrd="0" destOrd="0" presId="urn:microsoft.com/office/officeart/2005/8/layout/vList4"/>
    <dgm:cxn modelId="{46283A71-0BDF-48F4-A1F7-EBCA096167CE}" type="presOf" srcId="{0D73B56E-E76D-4313-B1BE-2796E96B1D6F}" destId="{6C0EA107-49B7-4935-B022-250E16911940}" srcOrd="0" destOrd="0" presId="urn:microsoft.com/office/officeart/2005/8/layout/vList4"/>
    <dgm:cxn modelId="{FCE1926D-01B7-4C18-8B8B-E1058E2BF9EB}" type="presOf" srcId="{BD5977D2-5BB4-4F15-8C87-034CEA4D3387}" destId="{DF219335-D6B1-428B-B606-DD865CC1FBC1}" srcOrd="0" destOrd="0" presId="urn:microsoft.com/office/officeart/2005/8/layout/vList4"/>
    <dgm:cxn modelId="{AD6F6E7B-C074-4D81-84D4-F0BBD607744E}" type="presOf" srcId="{9EC64ECE-3D50-4F5F-8ED9-A33316BA5E41}" destId="{AB1CB1C3-DEC3-4D2F-9B71-9EAAA5794833}" srcOrd="0" destOrd="0" presId="urn:microsoft.com/office/officeart/2005/8/layout/vList4"/>
    <dgm:cxn modelId="{BF1DD5F5-262C-4C8D-976F-6211FA083D2C}" srcId="{6C253EE5-3526-4A18-89ED-D80BD70FCD4F}" destId="{F5484E96-943C-4A5A-A8E3-F08104FEB60E}" srcOrd="0" destOrd="0" parTransId="{015087AA-AD81-4B5B-AFA7-EC999CFC3618}" sibTransId="{951C6C07-26AB-412A-967F-B3974A95D85D}"/>
    <dgm:cxn modelId="{C9E12485-8158-4348-970E-D27102B18A7B}" type="presOf" srcId="{F5484E96-943C-4A5A-A8E3-F08104FEB60E}" destId="{A9C3A764-23F0-4BE7-8CFD-AA7A08A645BB}" srcOrd="0" destOrd="0" presId="urn:microsoft.com/office/officeart/2005/8/layout/vList4"/>
    <dgm:cxn modelId="{E7D0307A-2DC5-4029-924C-887F6F78C6B9}" srcId="{6C253EE5-3526-4A18-89ED-D80BD70FCD4F}" destId="{BD5977D2-5BB4-4F15-8C87-034CEA4D3387}" srcOrd="1" destOrd="0" parTransId="{EAC5E803-0CBB-4EBC-A5EA-26473EBF5413}" sibTransId="{35FE2BEB-A634-4FFE-9F7C-83BE413CB093}"/>
    <dgm:cxn modelId="{26E5EC43-081E-47A9-9825-C7137312B95D}" type="presParOf" srcId="{5174BA29-9969-46B9-B2B3-10A9CCE11F0A}" destId="{8B256899-3C71-41A3-A2A1-1ECD035ABBDF}" srcOrd="0" destOrd="0" presId="urn:microsoft.com/office/officeart/2005/8/layout/vList4"/>
    <dgm:cxn modelId="{D21D21A5-F61F-47A0-B162-ECF691288426}" type="presParOf" srcId="{8B256899-3C71-41A3-A2A1-1ECD035ABBDF}" destId="{A9C3A764-23F0-4BE7-8CFD-AA7A08A645BB}" srcOrd="0" destOrd="0" presId="urn:microsoft.com/office/officeart/2005/8/layout/vList4"/>
    <dgm:cxn modelId="{B591352A-2A7C-4EBD-8F61-A699F16245EB}" type="presParOf" srcId="{8B256899-3C71-41A3-A2A1-1ECD035ABBDF}" destId="{1802F686-B784-404C-9589-5A1C716A595B}" srcOrd="1" destOrd="0" presId="urn:microsoft.com/office/officeart/2005/8/layout/vList4"/>
    <dgm:cxn modelId="{C38C81BC-A3F9-4658-B807-A1FC0DCD8B2C}" type="presParOf" srcId="{8B256899-3C71-41A3-A2A1-1ECD035ABBDF}" destId="{DE496576-B7CD-4079-97C6-B88D543F768E}" srcOrd="2" destOrd="0" presId="urn:microsoft.com/office/officeart/2005/8/layout/vList4"/>
    <dgm:cxn modelId="{B881ECC5-BBB3-41E6-A120-3EBC2B0A3BB6}" type="presParOf" srcId="{5174BA29-9969-46B9-B2B3-10A9CCE11F0A}" destId="{0E4C4E29-BCAB-4313-A12D-8081CC065563}" srcOrd="1" destOrd="0" presId="urn:microsoft.com/office/officeart/2005/8/layout/vList4"/>
    <dgm:cxn modelId="{29910CC8-5F2A-48A9-9A69-F796C54E6B9F}" type="presParOf" srcId="{5174BA29-9969-46B9-B2B3-10A9CCE11F0A}" destId="{CA80C302-8C5E-40EE-AD12-0D097497EEDD}" srcOrd="2" destOrd="0" presId="urn:microsoft.com/office/officeart/2005/8/layout/vList4"/>
    <dgm:cxn modelId="{A7B66BCA-CC04-42A5-B1A1-64E350978B76}" type="presParOf" srcId="{CA80C302-8C5E-40EE-AD12-0D097497EEDD}" destId="{DF219335-D6B1-428B-B606-DD865CC1FBC1}" srcOrd="0" destOrd="0" presId="urn:microsoft.com/office/officeart/2005/8/layout/vList4"/>
    <dgm:cxn modelId="{F8B64E69-FDE4-4688-93A5-618A18F19497}" type="presParOf" srcId="{CA80C302-8C5E-40EE-AD12-0D097497EEDD}" destId="{FB7B3AFA-5839-49EE-B9F1-943A12846C14}" srcOrd="1" destOrd="0" presId="urn:microsoft.com/office/officeart/2005/8/layout/vList4"/>
    <dgm:cxn modelId="{08DEFF3D-A0C7-4C25-BD7B-70092C033F84}" type="presParOf" srcId="{CA80C302-8C5E-40EE-AD12-0D097497EEDD}" destId="{73715463-D8D1-497E-8936-A519D3D28925}" srcOrd="2" destOrd="0" presId="urn:microsoft.com/office/officeart/2005/8/layout/vList4"/>
    <dgm:cxn modelId="{9E6C3A63-D865-4759-A964-B085164EFF6C}" type="presParOf" srcId="{5174BA29-9969-46B9-B2B3-10A9CCE11F0A}" destId="{B6D47BE6-955B-4278-B1C3-F3D353614057}" srcOrd="3" destOrd="0" presId="urn:microsoft.com/office/officeart/2005/8/layout/vList4"/>
    <dgm:cxn modelId="{EB2D681B-0D2A-4651-9D54-2F5869EED5DD}" type="presParOf" srcId="{5174BA29-9969-46B9-B2B3-10A9CCE11F0A}" destId="{AFFB2CFC-7DBE-4C99-90BB-8F926CF88925}" srcOrd="4" destOrd="0" presId="urn:microsoft.com/office/officeart/2005/8/layout/vList4"/>
    <dgm:cxn modelId="{D0B21254-4071-4C19-8EC9-B0667FC94D36}" type="presParOf" srcId="{AFFB2CFC-7DBE-4C99-90BB-8F926CF88925}" destId="{6C0EA107-49B7-4935-B022-250E16911940}" srcOrd="0" destOrd="0" presId="urn:microsoft.com/office/officeart/2005/8/layout/vList4"/>
    <dgm:cxn modelId="{032E52A9-94D0-4152-9A13-B61CB9E2C79E}" type="presParOf" srcId="{AFFB2CFC-7DBE-4C99-90BB-8F926CF88925}" destId="{BD65EC9D-61BF-4DDB-8E9B-812012F08280}" srcOrd="1" destOrd="0" presId="urn:microsoft.com/office/officeart/2005/8/layout/vList4"/>
    <dgm:cxn modelId="{15D051BA-5AD0-4224-970C-BA3C1F0ABB4B}" type="presParOf" srcId="{AFFB2CFC-7DBE-4C99-90BB-8F926CF88925}" destId="{B4A52F70-CBF9-46BC-862E-53BD00DD4D33}" srcOrd="2" destOrd="0" presId="urn:microsoft.com/office/officeart/2005/8/layout/vList4"/>
    <dgm:cxn modelId="{BB220CEE-1E85-4041-88DD-0118718E4A86}" type="presParOf" srcId="{5174BA29-9969-46B9-B2B3-10A9CCE11F0A}" destId="{EE37F26C-616C-4AE5-8C00-25C7D862DCFE}" srcOrd="5" destOrd="0" presId="urn:microsoft.com/office/officeart/2005/8/layout/vList4"/>
    <dgm:cxn modelId="{96D3E104-D4B0-4DFC-ACC4-B9AFFF242AEE}" type="presParOf" srcId="{5174BA29-9969-46B9-B2B3-10A9CCE11F0A}" destId="{7D7901C4-D087-4251-B74F-53F8E13C0073}" srcOrd="6" destOrd="0" presId="urn:microsoft.com/office/officeart/2005/8/layout/vList4"/>
    <dgm:cxn modelId="{32E06D79-64DF-4EA9-8B36-A260E6FAF84E}" type="presParOf" srcId="{7D7901C4-D087-4251-B74F-53F8E13C0073}" destId="{3A6C2588-620B-41F7-824B-044BDC11AE0D}" srcOrd="0" destOrd="0" presId="urn:microsoft.com/office/officeart/2005/8/layout/vList4"/>
    <dgm:cxn modelId="{BDAF07E7-4ACE-40F6-A373-BFBD50773715}" type="presParOf" srcId="{7D7901C4-D087-4251-B74F-53F8E13C0073}" destId="{A807AEDE-E2DF-4ED6-96D0-CEE932A26A29}" srcOrd="1" destOrd="0" presId="urn:microsoft.com/office/officeart/2005/8/layout/vList4"/>
    <dgm:cxn modelId="{9509F3D5-9342-4DAF-9D8B-97FB101C0FB8}" type="presParOf" srcId="{7D7901C4-D087-4251-B74F-53F8E13C0073}" destId="{C5F5B77B-0326-417E-A430-74BED79E8641}" srcOrd="2" destOrd="0" presId="urn:microsoft.com/office/officeart/2005/8/layout/vList4"/>
    <dgm:cxn modelId="{A6151859-D4E7-4B79-B372-97D718F45A9F}" type="presParOf" srcId="{5174BA29-9969-46B9-B2B3-10A9CCE11F0A}" destId="{028D14A6-6D04-454C-BB39-CE788FC6D1EC}" srcOrd="7" destOrd="0" presId="urn:microsoft.com/office/officeart/2005/8/layout/vList4"/>
    <dgm:cxn modelId="{7DFBC549-10FA-4043-A6E0-300349DFF6F0}" type="presParOf" srcId="{5174BA29-9969-46B9-B2B3-10A9CCE11F0A}" destId="{90084DE1-8B04-4054-8336-4ED41BEAF8AC}" srcOrd="8" destOrd="0" presId="urn:microsoft.com/office/officeart/2005/8/layout/vList4"/>
    <dgm:cxn modelId="{3B560C61-B88A-4F58-8EAC-6D7E933D8A29}" type="presParOf" srcId="{90084DE1-8B04-4054-8336-4ED41BEAF8AC}" destId="{AB1CB1C3-DEC3-4D2F-9B71-9EAAA5794833}" srcOrd="0" destOrd="0" presId="urn:microsoft.com/office/officeart/2005/8/layout/vList4"/>
    <dgm:cxn modelId="{C99AA7D3-413F-442D-A45A-518515689853}" type="presParOf" srcId="{90084DE1-8B04-4054-8336-4ED41BEAF8AC}" destId="{AD576904-7F14-4B26-B4A3-065181E515F9}" srcOrd="1" destOrd="0" presId="urn:microsoft.com/office/officeart/2005/8/layout/vList4"/>
    <dgm:cxn modelId="{74AAF505-EB77-4CF7-829A-06DFA9B0BB04}" type="presParOf" srcId="{90084DE1-8B04-4054-8336-4ED41BEAF8AC}" destId="{6655FFEA-23D9-403D-B467-84AAD2CF850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BA129E-D7B7-4C73-99EF-B81E03A605FA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EF7247E-2894-48B2-992A-45335BAEA750}">
      <dgm:prSet phldrT="[Текст]" custT="1"/>
      <dgm:spPr/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Совершенствование работы по повышению эффективности использования имущества, находящегося в муниципальной собственности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4FFEAE-E65D-4408-8005-7A2122242D61}" type="parTrans" cxnId="{BA50E69E-58D2-413B-92F5-023897E576D7}">
      <dgm:prSet/>
      <dgm:spPr/>
      <dgm:t>
        <a:bodyPr/>
        <a:lstStyle/>
        <a:p>
          <a:endParaRPr lang="ru-RU"/>
        </a:p>
      </dgm:t>
    </dgm:pt>
    <dgm:pt modelId="{3A372A31-6909-480E-A5E6-9BEB7E6F8AD1}" type="sibTrans" cxnId="{BA50E69E-58D2-413B-92F5-023897E576D7}">
      <dgm:prSet/>
      <dgm:spPr/>
      <dgm:t>
        <a:bodyPr/>
        <a:lstStyle/>
        <a:p>
          <a:endParaRPr lang="ru-RU"/>
        </a:p>
      </dgm:t>
    </dgm:pt>
    <dgm:pt modelId="{76D190E2-7A45-4133-9238-4EB6440CD563}">
      <dgm:prSet phldrT="[Текст]" custT="1"/>
      <dgm:spPr/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мероприятий на предприятиях различных форм собственности с целью выявления факторов привлечения к работе без оформления трудовых отношений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0083FD-F6C6-4B59-A1C5-95ADE4FEFBA4}" type="parTrans" cxnId="{06380097-FE2F-4F6B-BB4F-98F3736A4738}">
      <dgm:prSet/>
      <dgm:spPr/>
      <dgm:t>
        <a:bodyPr/>
        <a:lstStyle/>
        <a:p>
          <a:endParaRPr lang="ru-RU"/>
        </a:p>
      </dgm:t>
    </dgm:pt>
    <dgm:pt modelId="{8EC4544C-D71E-4DD4-B741-4BCA35D4909C}" type="sibTrans" cxnId="{06380097-FE2F-4F6B-BB4F-98F3736A4738}">
      <dgm:prSet/>
      <dgm:spPr/>
      <dgm:t>
        <a:bodyPr/>
        <a:lstStyle/>
        <a:p>
          <a:endParaRPr lang="ru-RU"/>
        </a:p>
      </dgm:t>
    </dgm:pt>
    <dgm:pt modelId="{84C76CF2-5F46-48CF-973B-E52096A5E28B}">
      <dgm:prSet phldrT="[Текст]" custT="1"/>
      <dgm:spPr/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торгов по реализации муниципального имущества и земельных участков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7367B0-406F-41E6-9C29-11048C5B3942}" type="parTrans" cxnId="{4A1B35D8-7269-4828-A8FD-5957658818B6}">
      <dgm:prSet/>
      <dgm:spPr/>
      <dgm:t>
        <a:bodyPr/>
        <a:lstStyle/>
        <a:p>
          <a:endParaRPr lang="ru-RU"/>
        </a:p>
      </dgm:t>
    </dgm:pt>
    <dgm:pt modelId="{C9D1F7DE-0850-42BF-996F-6A74A4AD7917}" type="sibTrans" cxnId="{4A1B35D8-7269-4828-A8FD-5957658818B6}">
      <dgm:prSet/>
      <dgm:spPr/>
      <dgm:t>
        <a:bodyPr/>
        <a:lstStyle/>
        <a:p>
          <a:endParaRPr lang="ru-RU"/>
        </a:p>
      </dgm:t>
    </dgm:pt>
    <dgm:pt modelId="{AF6E2BA0-1712-4499-9867-E86895363F74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AA49948-EABC-495C-970A-46C2CFF7B9C4}" type="parTrans" cxnId="{6C391CB3-4468-4F73-8BBF-C03A4782579F}">
      <dgm:prSet/>
      <dgm:spPr/>
      <dgm:t>
        <a:bodyPr/>
        <a:lstStyle/>
        <a:p>
          <a:endParaRPr lang="ru-RU"/>
        </a:p>
      </dgm:t>
    </dgm:pt>
    <dgm:pt modelId="{502996B5-84CC-4602-AAA0-103F0FC8B1B1}" type="sibTrans" cxnId="{6C391CB3-4468-4F73-8BBF-C03A4782579F}">
      <dgm:prSet/>
      <dgm:spPr/>
      <dgm:t>
        <a:bodyPr/>
        <a:lstStyle/>
        <a:p>
          <a:endParaRPr lang="ru-RU"/>
        </a:p>
      </dgm:t>
    </dgm:pt>
    <dgm:pt modelId="{A4ACF7F4-F105-4CD4-AA78-729B31A0FCE2}">
      <dgm:prSet/>
      <dgm:spPr/>
      <dgm:t>
        <a:bodyPr/>
        <a:lstStyle/>
        <a:p>
          <a:endParaRPr lang="ru-RU"/>
        </a:p>
      </dgm:t>
    </dgm:pt>
    <dgm:pt modelId="{19C752A2-CADF-4190-8D48-8B9B34F63980}" type="parTrans" cxnId="{37A8ABBC-3C9E-42C7-8902-BB1CFE236927}">
      <dgm:prSet/>
      <dgm:spPr/>
      <dgm:t>
        <a:bodyPr/>
        <a:lstStyle/>
        <a:p>
          <a:endParaRPr lang="ru-RU"/>
        </a:p>
      </dgm:t>
    </dgm:pt>
    <dgm:pt modelId="{B3E241E4-DAF6-4C73-BD66-DEB6B4EEBFC7}" type="sibTrans" cxnId="{37A8ABBC-3C9E-42C7-8902-BB1CFE236927}">
      <dgm:prSet/>
      <dgm:spPr/>
      <dgm:t>
        <a:bodyPr/>
        <a:lstStyle/>
        <a:p>
          <a:endParaRPr lang="ru-RU"/>
        </a:p>
      </dgm:t>
    </dgm:pt>
    <dgm:pt modelId="{11A0BE89-2B4C-4928-B67C-D400B0EB0C95}" type="pres">
      <dgm:prSet presAssocID="{76BA129E-D7B7-4C73-99EF-B81E03A605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33587-57F2-4A4D-9FCB-9C4B832E03A1}" type="pres">
      <dgm:prSet presAssocID="{AF6E2BA0-1712-4499-9867-E86895363F74}" presName="parentLin" presStyleCnt="0"/>
      <dgm:spPr/>
      <dgm:t>
        <a:bodyPr/>
        <a:lstStyle/>
        <a:p>
          <a:endParaRPr lang="ru-RU"/>
        </a:p>
      </dgm:t>
    </dgm:pt>
    <dgm:pt modelId="{8ECBD99B-C842-436F-B87E-C7EFEBC13527}" type="pres">
      <dgm:prSet presAssocID="{AF6E2BA0-1712-4499-9867-E86895363F7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38137F7-DB8D-4D12-AF1A-E95F62F88855}" type="pres">
      <dgm:prSet presAssocID="{AF6E2BA0-1712-4499-9867-E86895363F74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54CB9-D7FB-4D1C-AA08-85243DF3EF7C}" type="pres">
      <dgm:prSet presAssocID="{AF6E2BA0-1712-4499-9867-E86895363F74}" presName="negativeSpace" presStyleCnt="0"/>
      <dgm:spPr/>
      <dgm:t>
        <a:bodyPr/>
        <a:lstStyle/>
        <a:p>
          <a:endParaRPr lang="ru-RU"/>
        </a:p>
      </dgm:t>
    </dgm:pt>
    <dgm:pt modelId="{0148CF7E-C697-4C9E-8F5A-66EABF58B326}" type="pres">
      <dgm:prSet presAssocID="{AF6E2BA0-1712-4499-9867-E86895363F74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8E288-4E8C-4371-930A-1F33983B762C}" type="pres">
      <dgm:prSet presAssocID="{502996B5-84CC-4602-AAA0-103F0FC8B1B1}" presName="spaceBetweenRectangles" presStyleCnt="0"/>
      <dgm:spPr/>
      <dgm:t>
        <a:bodyPr/>
        <a:lstStyle/>
        <a:p>
          <a:endParaRPr lang="ru-RU"/>
        </a:p>
      </dgm:t>
    </dgm:pt>
    <dgm:pt modelId="{15F6FEC3-E9B4-45BB-BB1B-3F9CCF9B21C6}" type="pres">
      <dgm:prSet presAssocID="{5EF7247E-2894-48B2-992A-45335BAEA750}" presName="parentLin" presStyleCnt="0"/>
      <dgm:spPr/>
      <dgm:t>
        <a:bodyPr/>
        <a:lstStyle/>
        <a:p>
          <a:endParaRPr lang="ru-RU"/>
        </a:p>
      </dgm:t>
    </dgm:pt>
    <dgm:pt modelId="{43CCB7E2-5BDB-4C81-843A-77227BFCB227}" type="pres">
      <dgm:prSet presAssocID="{5EF7247E-2894-48B2-992A-45335BAEA75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A3C943-39DA-4C86-80B8-1798119D51E1}" type="pres">
      <dgm:prSet presAssocID="{5EF7247E-2894-48B2-992A-45335BAEA750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8254C-0A3F-4199-8CC7-109876F06527}" type="pres">
      <dgm:prSet presAssocID="{5EF7247E-2894-48B2-992A-45335BAEA750}" presName="negativeSpace" presStyleCnt="0"/>
      <dgm:spPr/>
      <dgm:t>
        <a:bodyPr/>
        <a:lstStyle/>
        <a:p>
          <a:endParaRPr lang="ru-RU"/>
        </a:p>
      </dgm:t>
    </dgm:pt>
    <dgm:pt modelId="{501B8293-417B-48EA-828C-B572FFD2B63E}" type="pres">
      <dgm:prSet presAssocID="{5EF7247E-2894-48B2-992A-45335BAEA750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444D8-6DFB-40E6-BFB4-B0049E1A2169}" type="pres">
      <dgm:prSet presAssocID="{3A372A31-6909-480E-A5E6-9BEB7E6F8AD1}" presName="spaceBetweenRectangles" presStyleCnt="0"/>
      <dgm:spPr/>
      <dgm:t>
        <a:bodyPr/>
        <a:lstStyle/>
        <a:p>
          <a:endParaRPr lang="ru-RU"/>
        </a:p>
      </dgm:t>
    </dgm:pt>
    <dgm:pt modelId="{2FB92FB8-DD0B-48F9-BC9C-4C20059B0115}" type="pres">
      <dgm:prSet presAssocID="{76D190E2-7A45-4133-9238-4EB6440CD563}" presName="parentLin" presStyleCnt="0"/>
      <dgm:spPr/>
      <dgm:t>
        <a:bodyPr/>
        <a:lstStyle/>
        <a:p>
          <a:endParaRPr lang="ru-RU"/>
        </a:p>
      </dgm:t>
    </dgm:pt>
    <dgm:pt modelId="{7D04BE30-B263-43B4-A691-82FC0E0E6728}" type="pres">
      <dgm:prSet presAssocID="{76D190E2-7A45-4133-9238-4EB6440CD56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93BBBD56-D1A9-4293-9A6F-E5BBF71E738E}" type="pres">
      <dgm:prSet presAssocID="{76D190E2-7A45-4133-9238-4EB6440CD563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6C8C8-CE8C-4ABE-AEB9-05A08C7B5822}" type="pres">
      <dgm:prSet presAssocID="{76D190E2-7A45-4133-9238-4EB6440CD563}" presName="negativeSpace" presStyleCnt="0"/>
      <dgm:spPr/>
      <dgm:t>
        <a:bodyPr/>
        <a:lstStyle/>
        <a:p>
          <a:endParaRPr lang="ru-RU"/>
        </a:p>
      </dgm:t>
    </dgm:pt>
    <dgm:pt modelId="{52F33B7F-13E2-4858-85B3-31F9AB46F5AA}" type="pres">
      <dgm:prSet presAssocID="{76D190E2-7A45-4133-9238-4EB6440CD56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77CBE-7F7D-4C58-B8E7-18219ACD6648}" type="pres">
      <dgm:prSet presAssocID="{8EC4544C-D71E-4DD4-B741-4BCA35D4909C}" presName="spaceBetweenRectangles" presStyleCnt="0"/>
      <dgm:spPr/>
      <dgm:t>
        <a:bodyPr/>
        <a:lstStyle/>
        <a:p>
          <a:endParaRPr lang="ru-RU"/>
        </a:p>
      </dgm:t>
    </dgm:pt>
    <dgm:pt modelId="{CBF3B721-5D21-4ADB-B3D9-6A6F2C9F43CB}" type="pres">
      <dgm:prSet presAssocID="{84C76CF2-5F46-48CF-973B-E52096A5E28B}" presName="parentLin" presStyleCnt="0"/>
      <dgm:spPr/>
      <dgm:t>
        <a:bodyPr/>
        <a:lstStyle/>
        <a:p>
          <a:endParaRPr lang="ru-RU"/>
        </a:p>
      </dgm:t>
    </dgm:pt>
    <dgm:pt modelId="{812AF471-48D3-4425-9580-CE05C086856D}" type="pres">
      <dgm:prSet presAssocID="{84C76CF2-5F46-48CF-973B-E52096A5E28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499B599-0E5C-4949-88A6-5461DB0336BF}" type="pres">
      <dgm:prSet presAssocID="{84C76CF2-5F46-48CF-973B-E52096A5E28B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542C5-099B-40ED-B6C6-E73C5F457B1F}" type="pres">
      <dgm:prSet presAssocID="{84C76CF2-5F46-48CF-973B-E52096A5E28B}" presName="negativeSpace" presStyleCnt="0"/>
      <dgm:spPr/>
      <dgm:t>
        <a:bodyPr/>
        <a:lstStyle/>
        <a:p>
          <a:endParaRPr lang="ru-RU"/>
        </a:p>
      </dgm:t>
    </dgm:pt>
    <dgm:pt modelId="{C224A40C-314F-48A3-A0A5-8CA00CBEC105}" type="pres">
      <dgm:prSet presAssocID="{84C76CF2-5F46-48CF-973B-E52096A5E28B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93461-BB6B-413E-A663-5C63E9AB59AC}" type="pres">
      <dgm:prSet presAssocID="{C9D1F7DE-0850-42BF-996F-6A74A4AD7917}" presName="spaceBetweenRectangles" presStyleCnt="0"/>
      <dgm:spPr/>
      <dgm:t>
        <a:bodyPr/>
        <a:lstStyle/>
        <a:p>
          <a:endParaRPr lang="ru-RU"/>
        </a:p>
      </dgm:t>
    </dgm:pt>
    <dgm:pt modelId="{7DED18D8-3F5A-494C-A209-34A3E6E7F8A4}" type="pres">
      <dgm:prSet presAssocID="{A4ACF7F4-F105-4CD4-AA78-729B31A0FCE2}" presName="parentLin" presStyleCnt="0"/>
      <dgm:spPr/>
      <dgm:t>
        <a:bodyPr/>
        <a:lstStyle/>
        <a:p>
          <a:endParaRPr lang="ru-RU"/>
        </a:p>
      </dgm:t>
    </dgm:pt>
    <dgm:pt modelId="{A002A0F8-AB56-4009-BE03-41F8B12F671D}" type="pres">
      <dgm:prSet presAssocID="{A4ACF7F4-F105-4CD4-AA78-729B31A0FCE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98EEC8F-A17F-4BF2-A8B2-558331547271}" type="pres">
      <dgm:prSet presAssocID="{A4ACF7F4-F105-4CD4-AA78-729B31A0FCE2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A9BF2-3877-4FF4-A022-DE01DE29E214}" type="pres">
      <dgm:prSet presAssocID="{A4ACF7F4-F105-4CD4-AA78-729B31A0FCE2}" presName="negativeSpace" presStyleCnt="0"/>
      <dgm:spPr/>
      <dgm:t>
        <a:bodyPr/>
        <a:lstStyle/>
        <a:p>
          <a:endParaRPr lang="ru-RU"/>
        </a:p>
      </dgm:t>
    </dgm:pt>
    <dgm:pt modelId="{5714D522-4D59-4521-B91C-F807E31A8E65}" type="pres">
      <dgm:prSet presAssocID="{A4ACF7F4-F105-4CD4-AA78-729B31A0FCE2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748149-5052-487E-8190-9EDF061648A7}" type="presOf" srcId="{84C76CF2-5F46-48CF-973B-E52096A5E28B}" destId="{2499B599-0E5C-4949-88A6-5461DB0336BF}" srcOrd="1" destOrd="0" presId="urn:microsoft.com/office/officeart/2005/8/layout/list1"/>
    <dgm:cxn modelId="{6C391CB3-4468-4F73-8BBF-C03A4782579F}" srcId="{76BA129E-D7B7-4C73-99EF-B81E03A605FA}" destId="{AF6E2BA0-1712-4499-9867-E86895363F74}" srcOrd="0" destOrd="0" parTransId="{BAA49948-EABC-495C-970A-46C2CFF7B9C4}" sibTransId="{502996B5-84CC-4602-AAA0-103F0FC8B1B1}"/>
    <dgm:cxn modelId="{F5AE51FE-E84B-42A8-AA6A-2FAC5F853F08}" type="presOf" srcId="{AF6E2BA0-1712-4499-9867-E86895363F74}" destId="{238137F7-DB8D-4D12-AF1A-E95F62F88855}" srcOrd="1" destOrd="0" presId="urn:microsoft.com/office/officeart/2005/8/layout/list1"/>
    <dgm:cxn modelId="{37A8ABBC-3C9E-42C7-8902-BB1CFE236927}" srcId="{76BA129E-D7B7-4C73-99EF-B81E03A605FA}" destId="{A4ACF7F4-F105-4CD4-AA78-729B31A0FCE2}" srcOrd="4" destOrd="0" parTransId="{19C752A2-CADF-4190-8D48-8B9B34F63980}" sibTransId="{B3E241E4-DAF6-4C73-BD66-DEB6B4EEBFC7}"/>
    <dgm:cxn modelId="{191725F8-1E45-421F-85D6-3D3FA00D4A66}" type="presOf" srcId="{A4ACF7F4-F105-4CD4-AA78-729B31A0FCE2}" destId="{E98EEC8F-A17F-4BF2-A8B2-558331547271}" srcOrd="1" destOrd="0" presId="urn:microsoft.com/office/officeart/2005/8/layout/list1"/>
    <dgm:cxn modelId="{B7AC7916-B809-416D-8810-25A6B43C9B0B}" type="presOf" srcId="{AF6E2BA0-1712-4499-9867-E86895363F74}" destId="{8ECBD99B-C842-436F-B87E-C7EFEBC13527}" srcOrd="0" destOrd="0" presId="urn:microsoft.com/office/officeart/2005/8/layout/list1"/>
    <dgm:cxn modelId="{06380097-FE2F-4F6B-BB4F-98F3736A4738}" srcId="{76BA129E-D7B7-4C73-99EF-B81E03A605FA}" destId="{76D190E2-7A45-4133-9238-4EB6440CD563}" srcOrd="2" destOrd="0" parTransId="{230083FD-F6C6-4B59-A1C5-95ADE4FEFBA4}" sibTransId="{8EC4544C-D71E-4DD4-B741-4BCA35D4909C}"/>
    <dgm:cxn modelId="{EB6AEFE5-683F-4B23-B863-ABF6D2422A36}" type="presOf" srcId="{5EF7247E-2894-48B2-992A-45335BAEA750}" destId="{43CCB7E2-5BDB-4C81-843A-77227BFCB227}" srcOrd="0" destOrd="0" presId="urn:microsoft.com/office/officeart/2005/8/layout/list1"/>
    <dgm:cxn modelId="{2CB84046-C194-46A1-AA66-B37B8A1885D7}" type="presOf" srcId="{A4ACF7F4-F105-4CD4-AA78-729B31A0FCE2}" destId="{A002A0F8-AB56-4009-BE03-41F8B12F671D}" srcOrd="0" destOrd="0" presId="urn:microsoft.com/office/officeart/2005/8/layout/list1"/>
    <dgm:cxn modelId="{3843C339-106D-4374-BD68-ADE13A6390DE}" type="presOf" srcId="{76D190E2-7A45-4133-9238-4EB6440CD563}" destId="{7D04BE30-B263-43B4-A691-82FC0E0E6728}" srcOrd="0" destOrd="0" presId="urn:microsoft.com/office/officeart/2005/8/layout/list1"/>
    <dgm:cxn modelId="{4A1B35D8-7269-4828-A8FD-5957658818B6}" srcId="{76BA129E-D7B7-4C73-99EF-B81E03A605FA}" destId="{84C76CF2-5F46-48CF-973B-E52096A5E28B}" srcOrd="3" destOrd="0" parTransId="{CF7367B0-406F-41E6-9C29-11048C5B3942}" sibTransId="{C9D1F7DE-0850-42BF-996F-6A74A4AD7917}"/>
    <dgm:cxn modelId="{0290380A-ABA1-4CDE-8373-908C0300F0C6}" type="presOf" srcId="{76BA129E-D7B7-4C73-99EF-B81E03A605FA}" destId="{11A0BE89-2B4C-4928-B67C-D400B0EB0C95}" srcOrd="0" destOrd="0" presId="urn:microsoft.com/office/officeart/2005/8/layout/list1"/>
    <dgm:cxn modelId="{1196A0C0-319B-471E-95CC-503A3F8DE768}" type="presOf" srcId="{76D190E2-7A45-4133-9238-4EB6440CD563}" destId="{93BBBD56-D1A9-4293-9A6F-E5BBF71E738E}" srcOrd="1" destOrd="0" presId="urn:microsoft.com/office/officeart/2005/8/layout/list1"/>
    <dgm:cxn modelId="{BA50E69E-58D2-413B-92F5-023897E576D7}" srcId="{76BA129E-D7B7-4C73-99EF-B81E03A605FA}" destId="{5EF7247E-2894-48B2-992A-45335BAEA750}" srcOrd="1" destOrd="0" parTransId="{354FFEAE-E65D-4408-8005-7A2122242D61}" sibTransId="{3A372A31-6909-480E-A5E6-9BEB7E6F8AD1}"/>
    <dgm:cxn modelId="{19A589F8-65A0-48DA-B521-ED4294900687}" type="presOf" srcId="{5EF7247E-2894-48B2-992A-45335BAEA750}" destId="{76A3C943-39DA-4C86-80B8-1798119D51E1}" srcOrd="1" destOrd="0" presId="urn:microsoft.com/office/officeart/2005/8/layout/list1"/>
    <dgm:cxn modelId="{7D4E1DD1-837E-4195-AC96-C7871D17B686}" type="presOf" srcId="{84C76CF2-5F46-48CF-973B-E52096A5E28B}" destId="{812AF471-48D3-4425-9580-CE05C086856D}" srcOrd="0" destOrd="0" presId="urn:microsoft.com/office/officeart/2005/8/layout/list1"/>
    <dgm:cxn modelId="{B452C4FC-44A9-4867-A7F5-CC232CBE0EF8}" type="presParOf" srcId="{11A0BE89-2B4C-4928-B67C-D400B0EB0C95}" destId="{DBD33587-57F2-4A4D-9FCB-9C4B832E03A1}" srcOrd="0" destOrd="0" presId="urn:microsoft.com/office/officeart/2005/8/layout/list1"/>
    <dgm:cxn modelId="{B69A9008-F127-4777-A9B6-BB8F4492EFFB}" type="presParOf" srcId="{DBD33587-57F2-4A4D-9FCB-9C4B832E03A1}" destId="{8ECBD99B-C842-436F-B87E-C7EFEBC13527}" srcOrd="0" destOrd="0" presId="urn:microsoft.com/office/officeart/2005/8/layout/list1"/>
    <dgm:cxn modelId="{CF6D8772-7665-499F-8F11-7C516721F238}" type="presParOf" srcId="{DBD33587-57F2-4A4D-9FCB-9C4B832E03A1}" destId="{238137F7-DB8D-4D12-AF1A-E95F62F88855}" srcOrd="1" destOrd="0" presId="urn:microsoft.com/office/officeart/2005/8/layout/list1"/>
    <dgm:cxn modelId="{282C38FA-DA9F-45B5-A851-7141EA9342B3}" type="presParOf" srcId="{11A0BE89-2B4C-4928-B67C-D400B0EB0C95}" destId="{45054CB9-D7FB-4D1C-AA08-85243DF3EF7C}" srcOrd="1" destOrd="0" presId="urn:microsoft.com/office/officeart/2005/8/layout/list1"/>
    <dgm:cxn modelId="{09C6915E-7914-4711-9C01-DAC83A3D0B27}" type="presParOf" srcId="{11A0BE89-2B4C-4928-B67C-D400B0EB0C95}" destId="{0148CF7E-C697-4C9E-8F5A-66EABF58B326}" srcOrd="2" destOrd="0" presId="urn:microsoft.com/office/officeart/2005/8/layout/list1"/>
    <dgm:cxn modelId="{9D6E9012-9DA0-46A6-9D33-17731FCCCCC0}" type="presParOf" srcId="{11A0BE89-2B4C-4928-B67C-D400B0EB0C95}" destId="{8338E288-4E8C-4371-930A-1F33983B762C}" srcOrd="3" destOrd="0" presId="urn:microsoft.com/office/officeart/2005/8/layout/list1"/>
    <dgm:cxn modelId="{20D778E7-F56A-4E63-9012-4A03E55D8293}" type="presParOf" srcId="{11A0BE89-2B4C-4928-B67C-D400B0EB0C95}" destId="{15F6FEC3-E9B4-45BB-BB1B-3F9CCF9B21C6}" srcOrd="4" destOrd="0" presId="urn:microsoft.com/office/officeart/2005/8/layout/list1"/>
    <dgm:cxn modelId="{2094FB89-2254-42F5-80C9-DAC1DE77735D}" type="presParOf" srcId="{15F6FEC3-E9B4-45BB-BB1B-3F9CCF9B21C6}" destId="{43CCB7E2-5BDB-4C81-843A-77227BFCB227}" srcOrd="0" destOrd="0" presId="urn:microsoft.com/office/officeart/2005/8/layout/list1"/>
    <dgm:cxn modelId="{F09FB6E3-2AE0-406D-B15A-3274CAB8F6D8}" type="presParOf" srcId="{15F6FEC3-E9B4-45BB-BB1B-3F9CCF9B21C6}" destId="{76A3C943-39DA-4C86-80B8-1798119D51E1}" srcOrd="1" destOrd="0" presId="urn:microsoft.com/office/officeart/2005/8/layout/list1"/>
    <dgm:cxn modelId="{50D35C81-5EC3-470F-9C17-4F27A9FF2D00}" type="presParOf" srcId="{11A0BE89-2B4C-4928-B67C-D400B0EB0C95}" destId="{98B8254C-0A3F-4199-8CC7-109876F06527}" srcOrd="5" destOrd="0" presId="urn:microsoft.com/office/officeart/2005/8/layout/list1"/>
    <dgm:cxn modelId="{72AAF712-2B5D-4B2E-80FB-B516374ABF13}" type="presParOf" srcId="{11A0BE89-2B4C-4928-B67C-D400B0EB0C95}" destId="{501B8293-417B-48EA-828C-B572FFD2B63E}" srcOrd="6" destOrd="0" presId="urn:microsoft.com/office/officeart/2005/8/layout/list1"/>
    <dgm:cxn modelId="{62D31E16-E33C-465C-9175-87D64244FF3C}" type="presParOf" srcId="{11A0BE89-2B4C-4928-B67C-D400B0EB0C95}" destId="{C84444D8-6DFB-40E6-BFB4-B0049E1A2169}" srcOrd="7" destOrd="0" presId="urn:microsoft.com/office/officeart/2005/8/layout/list1"/>
    <dgm:cxn modelId="{0265C3EC-4136-4187-8D31-49E0EEFACEB0}" type="presParOf" srcId="{11A0BE89-2B4C-4928-B67C-D400B0EB0C95}" destId="{2FB92FB8-DD0B-48F9-BC9C-4C20059B0115}" srcOrd="8" destOrd="0" presId="urn:microsoft.com/office/officeart/2005/8/layout/list1"/>
    <dgm:cxn modelId="{70BBDFF2-FD9C-49AE-8D80-98EFA507240C}" type="presParOf" srcId="{2FB92FB8-DD0B-48F9-BC9C-4C20059B0115}" destId="{7D04BE30-B263-43B4-A691-82FC0E0E6728}" srcOrd="0" destOrd="0" presId="urn:microsoft.com/office/officeart/2005/8/layout/list1"/>
    <dgm:cxn modelId="{209BA5C0-7A90-4BE1-87C4-3CCE1DA4B1BA}" type="presParOf" srcId="{2FB92FB8-DD0B-48F9-BC9C-4C20059B0115}" destId="{93BBBD56-D1A9-4293-9A6F-E5BBF71E738E}" srcOrd="1" destOrd="0" presId="urn:microsoft.com/office/officeart/2005/8/layout/list1"/>
    <dgm:cxn modelId="{87FFA75A-5392-45E8-BCF7-0B926C3D6288}" type="presParOf" srcId="{11A0BE89-2B4C-4928-B67C-D400B0EB0C95}" destId="{20C6C8C8-CE8C-4ABE-AEB9-05A08C7B5822}" srcOrd="9" destOrd="0" presId="urn:microsoft.com/office/officeart/2005/8/layout/list1"/>
    <dgm:cxn modelId="{9720267F-8987-470C-8194-96FF0E35F7CF}" type="presParOf" srcId="{11A0BE89-2B4C-4928-B67C-D400B0EB0C95}" destId="{52F33B7F-13E2-4858-85B3-31F9AB46F5AA}" srcOrd="10" destOrd="0" presId="urn:microsoft.com/office/officeart/2005/8/layout/list1"/>
    <dgm:cxn modelId="{79B28E05-4ADF-4A17-83E0-AEE725FD3A75}" type="presParOf" srcId="{11A0BE89-2B4C-4928-B67C-D400B0EB0C95}" destId="{6CD77CBE-7F7D-4C58-B8E7-18219ACD6648}" srcOrd="11" destOrd="0" presId="urn:microsoft.com/office/officeart/2005/8/layout/list1"/>
    <dgm:cxn modelId="{2CC2021A-9473-4AFA-B32D-6B7E76EDF346}" type="presParOf" srcId="{11A0BE89-2B4C-4928-B67C-D400B0EB0C95}" destId="{CBF3B721-5D21-4ADB-B3D9-6A6F2C9F43CB}" srcOrd="12" destOrd="0" presId="urn:microsoft.com/office/officeart/2005/8/layout/list1"/>
    <dgm:cxn modelId="{6E118062-9170-4140-BF91-762ADAECCA8F}" type="presParOf" srcId="{CBF3B721-5D21-4ADB-B3D9-6A6F2C9F43CB}" destId="{812AF471-48D3-4425-9580-CE05C086856D}" srcOrd="0" destOrd="0" presId="urn:microsoft.com/office/officeart/2005/8/layout/list1"/>
    <dgm:cxn modelId="{A14435FD-5A50-45D7-B3FC-12FDAB71A26D}" type="presParOf" srcId="{CBF3B721-5D21-4ADB-B3D9-6A6F2C9F43CB}" destId="{2499B599-0E5C-4949-88A6-5461DB0336BF}" srcOrd="1" destOrd="0" presId="urn:microsoft.com/office/officeart/2005/8/layout/list1"/>
    <dgm:cxn modelId="{D0E694C4-CB30-4147-ABBD-35514DE3B5AD}" type="presParOf" srcId="{11A0BE89-2B4C-4928-B67C-D400B0EB0C95}" destId="{0C9542C5-099B-40ED-B6C6-E73C5F457B1F}" srcOrd="13" destOrd="0" presId="urn:microsoft.com/office/officeart/2005/8/layout/list1"/>
    <dgm:cxn modelId="{BC4C7FE3-95BA-46CE-A0D9-11330B840302}" type="presParOf" srcId="{11A0BE89-2B4C-4928-B67C-D400B0EB0C95}" destId="{C224A40C-314F-48A3-A0A5-8CA00CBEC105}" srcOrd="14" destOrd="0" presId="urn:microsoft.com/office/officeart/2005/8/layout/list1"/>
    <dgm:cxn modelId="{3950CE8C-9B3E-45C5-8A17-3A8233836182}" type="presParOf" srcId="{11A0BE89-2B4C-4928-B67C-D400B0EB0C95}" destId="{70B93461-BB6B-413E-A663-5C63E9AB59AC}" srcOrd="15" destOrd="0" presId="urn:microsoft.com/office/officeart/2005/8/layout/list1"/>
    <dgm:cxn modelId="{7F5BC109-4709-40B8-B6A4-216356D4E1E6}" type="presParOf" srcId="{11A0BE89-2B4C-4928-B67C-D400B0EB0C95}" destId="{7DED18D8-3F5A-494C-A209-34A3E6E7F8A4}" srcOrd="16" destOrd="0" presId="urn:microsoft.com/office/officeart/2005/8/layout/list1"/>
    <dgm:cxn modelId="{C5E18AA2-8A39-49D9-A3B7-01F3A76DE52F}" type="presParOf" srcId="{7DED18D8-3F5A-494C-A209-34A3E6E7F8A4}" destId="{A002A0F8-AB56-4009-BE03-41F8B12F671D}" srcOrd="0" destOrd="0" presId="urn:microsoft.com/office/officeart/2005/8/layout/list1"/>
    <dgm:cxn modelId="{46085741-76A8-4B3A-A889-E1B53F42FAFC}" type="presParOf" srcId="{7DED18D8-3F5A-494C-A209-34A3E6E7F8A4}" destId="{E98EEC8F-A17F-4BF2-A8B2-558331547271}" srcOrd="1" destOrd="0" presId="urn:microsoft.com/office/officeart/2005/8/layout/list1"/>
    <dgm:cxn modelId="{0CC38D98-A35F-40C3-BC76-CB91547949E5}" type="presParOf" srcId="{11A0BE89-2B4C-4928-B67C-D400B0EB0C95}" destId="{657A9BF2-3877-4FF4-A022-DE01DE29E214}" srcOrd="17" destOrd="0" presId="urn:microsoft.com/office/officeart/2005/8/layout/list1"/>
    <dgm:cxn modelId="{DE1C4303-980C-40BA-A300-87DD2B9726B3}" type="presParOf" srcId="{11A0BE89-2B4C-4928-B67C-D400B0EB0C95}" destId="{5714D522-4D59-4521-B91C-F807E31A8E6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2615A9-B1A4-4B44-B26A-2B43D94120ED}" type="doc">
      <dgm:prSet loTypeId="urn:microsoft.com/office/officeart/2005/8/layout/pList2" loCatId="picture" qsTypeId="urn:microsoft.com/office/officeart/2005/8/quickstyle/simple1" qsCatId="simple" csTypeId="urn:microsoft.com/office/officeart/2005/8/colors/colorful2" csCatId="colorful" phldr="1"/>
      <dgm:spPr/>
    </dgm:pt>
    <dgm:pt modelId="{8171EF39-7EF8-4F8D-98D1-7C53C3F12A8D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 </a:t>
          </a:r>
        </a:p>
        <a:p>
          <a:pPr algn="ctr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(от вида дохода):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13%</a:t>
          </a:r>
          <a:r>
            <a:rPr lang="ru-RU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 дохода каждого работающего гражданина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9%, 15%, 30%, 35%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 отдельных случаях</a:t>
          </a:r>
        </a:p>
        <a:p>
          <a:pPr algn="l"/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Налоговым кодексом РФ предусмотрены налоговые вычеты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:</a:t>
          </a:r>
        </a:p>
        <a:p>
          <a:pPr algn="l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стандартные (ст. 218)</a:t>
          </a:r>
        </a:p>
        <a:p>
          <a:pPr algn="l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социальные (ст. 219)</a:t>
          </a:r>
        </a:p>
        <a:p>
          <a:pPr algn="l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имущественные (ст. 220)</a:t>
          </a:r>
        </a:p>
        <a:p>
          <a:pPr algn="l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профессиональные </a:t>
          </a:r>
        </a:p>
        <a:p>
          <a:pPr algn="l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(ст. 220.1)</a:t>
          </a:r>
        </a:p>
        <a:p>
          <a:pPr algn="l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(ст. 220.1)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95648F-83D0-4894-906F-46DEE4393DEF}" type="parTrans" cxnId="{F1B333C4-088F-4D2B-AE5E-2EB6ABF95D67}">
      <dgm:prSet/>
      <dgm:spPr/>
      <dgm:t>
        <a:bodyPr/>
        <a:lstStyle/>
        <a:p>
          <a:endParaRPr lang="ru-RU"/>
        </a:p>
      </dgm:t>
    </dgm:pt>
    <dgm:pt modelId="{04CA00CC-0C72-4466-9EE6-30CD4B59C82A}" type="sibTrans" cxnId="{F1B333C4-088F-4D2B-AE5E-2EB6ABF95D67}">
      <dgm:prSet/>
      <dgm:spPr/>
      <dgm:t>
        <a:bodyPr/>
        <a:lstStyle/>
        <a:p>
          <a:endParaRPr lang="ru-RU"/>
        </a:p>
      </dgm:t>
    </dgm:pt>
    <dgm:pt modelId="{A3FAB2F6-4DEC-4F53-B02C-63A4B401C9CB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</a:t>
          </a:r>
        </a:p>
        <a:p>
          <a:pPr algn="ctr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(по объектам налогообложения в зависимости от кадастровой стоимости)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 2019 года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1,0%, 1,75%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из Перечня имущества коммерческого использования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2,0%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свыше 300 000 т. р. 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0,5%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прочие объекты</a:t>
          </a:r>
        </a:p>
        <a:p>
          <a:pPr algn="l"/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уплаты налога  не позднее 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декабря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следующего за истекшим налоговым периодом</a:t>
          </a:r>
          <a:endParaRPr lang="ru-RU" sz="1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4DE6F5-2B12-47D8-B925-4A33E8B04D76}" type="parTrans" cxnId="{E5D721C1-F2F1-42B5-A401-278219365762}">
      <dgm:prSet/>
      <dgm:spPr/>
      <dgm:t>
        <a:bodyPr/>
        <a:lstStyle/>
        <a:p>
          <a:endParaRPr lang="ru-RU"/>
        </a:p>
      </dgm:t>
    </dgm:pt>
    <dgm:pt modelId="{27E4F7B0-5540-475D-8DC5-E608E3F35B64}" type="sibTrans" cxnId="{E5D721C1-F2F1-42B5-A401-278219365762}">
      <dgm:prSet/>
      <dgm:spPr/>
      <dgm:t>
        <a:bodyPr/>
        <a:lstStyle/>
        <a:p>
          <a:endParaRPr lang="ru-RU"/>
        </a:p>
      </dgm:t>
    </dgm:pt>
    <dgm:pt modelId="{D3F6C3D6-0EE6-4A1C-B667-DF6AC6A44595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 </a:t>
          </a:r>
        </a:p>
        <a:p>
          <a:pPr algn="ctr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(в зависимости от вида участка)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 жилищным фондом; для личного подсобного и дачного хозяйства, садоводства и огородничества или животноводства сельскохозяйственного назначения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1,5%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за прочие земельные участки</a:t>
          </a:r>
        </a:p>
        <a:p>
          <a:pPr algn="l"/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уплаты земельного налога физическими лицами не позднее 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декабря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следующего за истекшим налоговым периодом </a:t>
          </a:r>
          <a:endParaRPr lang="ru-RU" sz="1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D284F8-6DA9-45D4-8105-7C54110F4BFC}" type="parTrans" cxnId="{FB917010-87D9-43C8-8E3A-FB492652176B}">
      <dgm:prSet/>
      <dgm:spPr/>
      <dgm:t>
        <a:bodyPr/>
        <a:lstStyle/>
        <a:p>
          <a:endParaRPr lang="ru-RU"/>
        </a:p>
      </dgm:t>
    </dgm:pt>
    <dgm:pt modelId="{75BD5E0F-943D-4B76-8B5A-DDB6DA7546B9}" type="sibTrans" cxnId="{FB917010-87D9-43C8-8E3A-FB492652176B}">
      <dgm:prSet/>
      <dgm:spPr/>
      <dgm:t>
        <a:bodyPr/>
        <a:lstStyle/>
        <a:p>
          <a:endParaRPr lang="ru-RU"/>
        </a:p>
      </dgm:t>
    </dgm:pt>
    <dgm:pt modelId="{B3776CA1-8B31-4CB1-A895-F576E9B69023}" type="pres">
      <dgm:prSet presAssocID="{152615A9-B1A4-4B44-B26A-2B43D94120ED}" presName="Name0" presStyleCnt="0">
        <dgm:presLayoutVars>
          <dgm:dir/>
          <dgm:resizeHandles val="exact"/>
        </dgm:presLayoutVars>
      </dgm:prSet>
      <dgm:spPr/>
    </dgm:pt>
    <dgm:pt modelId="{67345C4F-B00A-4853-973B-264C6E6C2BB3}" type="pres">
      <dgm:prSet presAssocID="{152615A9-B1A4-4B44-B26A-2B43D94120ED}" presName="bkgdShp" presStyleLbl="alignAccFollowNode1" presStyleIdx="0" presStyleCnt="1" custScaleY="42399" custLinFactNeighborY="-30131"/>
      <dgm:spPr>
        <a:solidFill>
          <a:schemeClr val="accent3">
            <a:alpha val="90000"/>
          </a:schemeClr>
        </a:solidFill>
      </dgm:spPr>
    </dgm:pt>
    <dgm:pt modelId="{21E8727F-B34B-4AB2-B47F-D4FC3E6F6484}" type="pres">
      <dgm:prSet presAssocID="{152615A9-B1A4-4B44-B26A-2B43D94120ED}" presName="linComp" presStyleCnt="0"/>
      <dgm:spPr/>
    </dgm:pt>
    <dgm:pt modelId="{0C632F70-3704-4D39-B4C3-91BC2B560672}" type="pres">
      <dgm:prSet presAssocID="{8171EF39-7EF8-4F8D-98D1-7C53C3F12A8D}" presName="compNode" presStyleCnt="0"/>
      <dgm:spPr/>
    </dgm:pt>
    <dgm:pt modelId="{D3D928BB-EF2E-4371-88D2-876CE47DA95E}" type="pres">
      <dgm:prSet presAssocID="{8171EF39-7EF8-4F8D-98D1-7C53C3F12A8D}" presName="node" presStyleLbl="node1" presStyleIdx="0" presStyleCnt="3" custScaleX="138092" custScaleY="147204" custLinFactNeighborX="-1961" custLinFactNeighborY="-8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2671A-42F1-4BBB-A0B2-964B9CC4D8E8}" type="pres">
      <dgm:prSet presAssocID="{8171EF39-7EF8-4F8D-98D1-7C53C3F12A8D}" presName="invisiNode" presStyleLbl="node1" presStyleIdx="0" presStyleCnt="3"/>
      <dgm:spPr/>
    </dgm:pt>
    <dgm:pt modelId="{EB5596B4-CFCF-414E-86BF-789293D78BAC}" type="pres">
      <dgm:prSet presAssocID="{8171EF39-7EF8-4F8D-98D1-7C53C3F12A8D}" presName="imagNode" presStyleLbl="fgImgPlace1" presStyleIdx="0" presStyleCnt="3" custScaleX="132060" custScaleY="50880" custLinFactNeighborX="-1409" custLinFactNeighborY="-36374"/>
      <dgm:spPr>
        <a:solidFill>
          <a:schemeClr val="accent3">
            <a:lumMod val="75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</dgm:pt>
    <dgm:pt modelId="{D58151E5-8E35-44C5-A12B-EFB88C679332}" type="pres">
      <dgm:prSet presAssocID="{04CA00CC-0C72-4466-9EE6-30CD4B59C8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69A1842-7017-42FB-B2DC-680B1C6E43A1}" type="pres">
      <dgm:prSet presAssocID="{A3FAB2F6-4DEC-4F53-B02C-63A4B401C9CB}" presName="compNode" presStyleCnt="0"/>
      <dgm:spPr/>
    </dgm:pt>
    <dgm:pt modelId="{934DEDB0-C683-4432-B321-906F981FFD44}" type="pres">
      <dgm:prSet presAssocID="{A3FAB2F6-4DEC-4F53-B02C-63A4B401C9CB}" presName="node" presStyleLbl="node1" presStyleIdx="1" presStyleCnt="3" custScaleX="144960" custScaleY="146177" custLinFactNeighborX="-397" custLinFactNeighborY="-8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5107C-20A9-4A23-B3B8-3C3F3DFA119A}" type="pres">
      <dgm:prSet presAssocID="{A3FAB2F6-4DEC-4F53-B02C-63A4B401C9CB}" presName="invisiNode" presStyleLbl="node1" presStyleIdx="1" presStyleCnt="3"/>
      <dgm:spPr/>
    </dgm:pt>
    <dgm:pt modelId="{60ECA8C5-9FFB-49E5-BBB3-A82398CEF7C5}" type="pres">
      <dgm:prSet presAssocID="{A3FAB2F6-4DEC-4F53-B02C-63A4B401C9CB}" presName="imagNode" presStyleLbl="fgImgPlace1" presStyleIdx="1" presStyleCnt="3" custScaleX="133846" custScaleY="50880" custLinFactNeighborX="110" custLinFactNeighborY="-36374"/>
      <dgm:spPr>
        <a:solidFill>
          <a:schemeClr val="accent3">
            <a:lumMod val="75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</dgm:pt>
    <dgm:pt modelId="{A3E351E3-0EE3-43FB-944E-4F406897A259}" type="pres">
      <dgm:prSet presAssocID="{27E4F7B0-5540-475D-8DC5-E608E3F35B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71B91B6-147C-411B-AD24-4F768C0677DB}" type="pres">
      <dgm:prSet presAssocID="{D3F6C3D6-0EE6-4A1C-B667-DF6AC6A44595}" presName="compNode" presStyleCnt="0"/>
      <dgm:spPr/>
    </dgm:pt>
    <dgm:pt modelId="{C5F1E73E-B162-4283-AC61-5F1CA7B12F5E}" type="pres">
      <dgm:prSet presAssocID="{D3F6C3D6-0EE6-4A1C-B667-DF6AC6A44595}" presName="node" presStyleLbl="node1" presStyleIdx="2" presStyleCnt="3" custScaleX="141111" custScaleY="147204" custLinFactNeighborX="-1306" custLinFactNeighborY="-8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ACB45-0896-45B1-B4AF-801181DE4B83}" type="pres">
      <dgm:prSet presAssocID="{D3F6C3D6-0EE6-4A1C-B667-DF6AC6A44595}" presName="invisiNode" presStyleLbl="node1" presStyleIdx="2" presStyleCnt="3"/>
      <dgm:spPr/>
    </dgm:pt>
    <dgm:pt modelId="{01E75177-F56C-41D1-8623-D6CA83E95324}" type="pres">
      <dgm:prSet presAssocID="{D3F6C3D6-0EE6-4A1C-B667-DF6AC6A44595}" presName="imagNode" presStyleLbl="fgImgPlace1" presStyleIdx="2" presStyleCnt="3" custScaleX="134186" custScaleY="50880" custLinFactNeighborX="-1306" custLinFactNeighborY="-30650"/>
      <dgm:spPr>
        <a:solidFill>
          <a:schemeClr val="accent3">
            <a:lumMod val="75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</dgm:pt>
  </dgm:ptLst>
  <dgm:cxnLst>
    <dgm:cxn modelId="{F1B333C4-088F-4D2B-AE5E-2EB6ABF95D67}" srcId="{152615A9-B1A4-4B44-B26A-2B43D94120ED}" destId="{8171EF39-7EF8-4F8D-98D1-7C53C3F12A8D}" srcOrd="0" destOrd="0" parTransId="{A395648F-83D0-4894-906F-46DEE4393DEF}" sibTransId="{04CA00CC-0C72-4466-9EE6-30CD4B59C82A}"/>
    <dgm:cxn modelId="{37A1DB95-EE6B-4ED2-AD2F-F42E40E776C6}" type="presOf" srcId="{D3F6C3D6-0EE6-4A1C-B667-DF6AC6A44595}" destId="{C5F1E73E-B162-4283-AC61-5F1CA7B12F5E}" srcOrd="0" destOrd="0" presId="urn:microsoft.com/office/officeart/2005/8/layout/pList2"/>
    <dgm:cxn modelId="{52640361-40DA-4CD3-93E6-9824CDEE0941}" type="presOf" srcId="{27E4F7B0-5540-475D-8DC5-E608E3F35B64}" destId="{A3E351E3-0EE3-43FB-944E-4F406897A259}" srcOrd="0" destOrd="0" presId="urn:microsoft.com/office/officeart/2005/8/layout/pList2"/>
    <dgm:cxn modelId="{900279BE-1709-4FE3-B735-F65C99A473D8}" type="presOf" srcId="{8171EF39-7EF8-4F8D-98D1-7C53C3F12A8D}" destId="{D3D928BB-EF2E-4371-88D2-876CE47DA95E}" srcOrd="0" destOrd="0" presId="urn:microsoft.com/office/officeart/2005/8/layout/pList2"/>
    <dgm:cxn modelId="{C92BE1B1-78E7-448F-80A6-E4F7055C9983}" type="presOf" srcId="{A3FAB2F6-4DEC-4F53-B02C-63A4B401C9CB}" destId="{934DEDB0-C683-4432-B321-906F981FFD44}" srcOrd="0" destOrd="0" presId="urn:microsoft.com/office/officeart/2005/8/layout/pList2"/>
    <dgm:cxn modelId="{E5D721C1-F2F1-42B5-A401-278219365762}" srcId="{152615A9-B1A4-4B44-B26A-2B43D94120ED}" destId="{A3FAB2F6-4DEC-4F53-B02C-63A4B401C9CB}" srcOrd="1" destOrd="0" parTransId="{504DE6F5-2B12-47D8-B925-4A33E8B04D76}" sibTransId="{27E4F7B0-5540-475D-8DC5-E608E3F35B64}"/>
    <dgm:cxn modelId="{549D4B7F-DEED-498D-BB15-2C831208F1D3}" type="presOf" srcId="{152615A9-B1A4-4B44-B26A-2B43D94120ED}" destId="{B3776CA1-8B31-4CB1-A895-F576E9B69023}" srcOrd="0" destOrd="0" presId="urn:microsoft.com/office/officeart/2005/8/layout/pList2"/>
    <dgm:cxn modelId="{45C40DB1-A09D-43C6-89F9-042856DF458D}" type="presOf" srcId="{04CA00CC-0C72-4466-9EE6-30CD4B59C82A}" destId="{D58151E5-8E35-44C5-A12B-EFB88C679332}" srcOrd="0" destOrd="0" presId="urn:microsoft.com/office/officeart/2005/8/layout/pList2"/>
    <dgm:cxn modelId="{FB917010-87D9-43C8-8E3A-FB492652176B}" srcId="{152615A9-B1A4-4B44-B26A-2B43D94120ED}" destId="{D3F6C3D6-0EE6-4A1C-B667-DF6AC6A44595}" srcOrd="2" destOrd="0" parTransId="{70D284F8-6DA9-45D4-8105-7C54110F4BFC}" sibTransId="{75BD5E0F-943D-4B76-8B5A-DDB6DA7546B9}"/>
    <dgm:cxn modelId="{2E3F4D78-2A1E-4C40-8557-BF78C8559B65}" type="presParOf" srcId="{B3776CA1-8B31-4CB1-A895-F576E9B69023}" destId="{67345C4F-B00A-4853-973B-264C6E6C2BB3}" srcOrd="0" destOrd="0" presId="urn:microsoft.com/office/officeart/2005/8/layout/pList2"/>
    <dgm:cxn modelId="{D0C95D55-0EF5-40E5-8512-4367154240B1}" type="presParOf" srcId="{B3776CA1-8B31-4CB1-A895-F576E9B69023}" destId="{21E8727F-B34B-4AB2-B47F-D4FC3E6F6484}" srcOrd="1" destOrd="0" presId="urn:microsoft.com/office/officeart/2005/8/layout/pList2"/>
    <dgm:cxn modelId="{39A80E5E-CC6B-4128-8E38-CBAF4D972049}" type="presParOf" srcId="{21E8727F-B34B-4AB2-B47F-D4FC3E6F6484}" destId="{0C632F70-3704-4D39-B4C3-91BC2B560672}" srcOrd="0" destOrd="0" presId="urn:microsoft.com/office/officeart/2005/8/layout/pList2"/>
    <dgm:cxn modelId="{658391E2-FB6D-4C4E-9A8D-85681C2FDC8C}" type="presParOf" srcId="{0C632F70-3704-4D39-B4C3-91BC2B560672}" destId="{D3D928BB-EF2E-4371-88D2-876CE47DA95E}" srcOrd="0" destOrd="0" presId="urn:microsoft.com/office/officeart/2005/8/layout/pList2"/>
    <dgm:cxn modelId="{CF3AEF08-2FF7-4973-A197-E24BBFF4C8D9}" type="presParOf" srcId="{0C632F70-3704-4D39-B4C3-91BC2B560672}" destId="{DB92671A-42F1-4BBB-A0B2-964B9CC4D8E8}" srcOrd="1" destOrd="0" presId="urn:microsoft.com/office/officeart/2005/8/layout/pList2"/>
    <dgm:cxn modelId="{8524B027-EFD5-4865-9749-9BD4B2F5CD16}" type="presParOf" srcId="{0C632F70-3704-4D39-B4C3-91BC2B560672}" destId="{EB5596B4-CFCF-414E-86BF-789293D78BAC}" srcOrd="2" destOrd="0" presId="urn:microsoft.com/office/officeart/2005/8/layout/pList2"/>
    <dgm:cxn modelId="{A08B7AEB-9DA5-40AB-85A9-9FE5B2DAA382}" type="presParOf" srcId="{21E8727F-B34B-4AB2-B47F-D4FC3E6F6484}" destId="{D58151E5-8E35-44C5-A12B-EFB88C679332}" srcOrd="1" destOrd="0" presId="urn:microsoft.com/office/officeart/2005/8/layout/pList2"/>
    <dgm:cxn modelId="{108F3838-349F-4DE1-A1D9-52FC44AD5836}" type="presParOf" srcId="{21E8727F-B34B-4AB2-B47F-D4FC3E6F6484}" destId="{369A1842-7017-42FB-B2DC-680B1C6E43A1}" srcOrd="2" destOrd="0" presId="urn:microsoft.com/office/officeart/2005/8/layout/pList2"/>
    <dgm:cxn modelId="{BBD3CD86-D76A-4385-BD25-050F07FCC308}" type="presParOf" srcId="{369A1842-7017-42FB-B2DC-680B1C6E43A1}" destId="{934DEDB0-C683-4432-B321-906F981FFD44}" srcOrd="0" destOrd="0" presId="urn:microsoft.com/office/officeart/2005/8/layout/pList2"/>
    <dgm:cxn modelId="{D8707731-D6A5-4843-B742-74005BB4E939}" type="presParOf" srcId="{369A1842-7017-42FB-B2DC-680B1C6E43A1}" destId="{9085107C-20A9-4A23-B3B8-3C3F3DFA119A}" srcOrd="1" destOrd="0" presId="urn:microsoft.com/office/officeart/2005/8/layout/pList2"/>
    <dgm:cxn modelId="{FAA6E5CE-60BE-4B29-9E56-018D038A8FFE}" type="presParOf" srcId="{369A1842-7017-42FB-B2DC-680B1C6E43A1}" destId="{60ECA8C5-9FFB-49E5-BBB3-A82398CEF7C5}" srcOrd="2" destOrd="0" presId="urn:microsoft.com/office/officeart/2005/8/layout/pList2"/>
    <dgm:cxn modelId="{23B38415-FF14-4155-A73E-83EC518D8E05}" type="presParOf" srcId="{21E8727F-B34B-4AB2-B47F-D4FC3E6F6484}" destId="{A3E351E3-0EE3-43FB-944E-4F406897A259}" srcOrd="3" destOrd="0" presId="urn:microsoft.com/office/officeart/2005/8/layout/pList2"/>
    <dgm:cxn modelId="{8D680105-A9D8-4019-A4A8-EFB06EF766DF}" type="presParOf" srcId="{21E8727F-B34B-4AB2-B47F-D4FC3E6F6484}" destId="{F71B91B6-147C-411B-AD24-4F768C0677DB}" srcOrd="4" destOrd="0" presId="urn:microsoft.com/office/officeart/2005/8/layout/pList2"/>
    <dgm:cxn modelId="{D2619D2D-775B-4F45-912D-95421DA3CFBA}" type="presParOf" srcId="{F71B91B6-147C-411B-AD24-4F768C0677DB}" destId="{C5F1E73E-B162-4283-AC61-5F1CA7B12F5E}" srcOrd="0" destOrd="0" presId="urn:microsoft.com/office/officeart/2005/8/layout/pList2"/>
    <dgm:cxn modelId="{61B9BD80-8791-47EE-AC0B-A43B293E1931}" type="presParOf" srcId="{F71B91B6-147C-411B-AD24-4F768C0677DB}" destId="{0F6ACB45-0896-45B1-B4AF-801181DE4B83}" srcOrd="1" destOrd="0" presId="urn:microsoft.com/office/officeart/2005/8/layout/pList2"/>
    <dgm:cxn modelId="{3BDF5A1F-E1A2-4EAB-ACBB-A587FBA9C159}" type="presParOf" srcId="{F71B91B6-147C-411B-AD24-4F768C0677DB}" destId="{01E75177-F56C-41D1-8623-D6CA83E9532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363FE7-F40E-464D-9228-921D386CB5B9}" type="doc">
      <dgm:prSet loTypeId="urn:microsoft.com/office/officeart/2008/layout/PictureStrip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681845-B5C0-4310-BD87-6C1EA2E80022}">
      <dgm:prSet phldrT="[Текст]" custT="1"/>
      <dgm:spPr>
        <a:solidFill>
          <a:schemeClr val="accent3">
            <a:alpha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долгосрочной сбалансированности и устойчивости  городского бюджета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78D3C19-EA11-4416-82C1-BB4CF5054364}" type="parTrans" cxnId="{0A186859-7565-41E2-A968-CAB61CE4FCCC}">
      <dgm:prSet/>
      <dgm:spPr/>
      <dgm:t>
        <a:bodyPr/>
        <a:lstStyle/>
        <a:p>
          <a:endParaRPr lang="ru-RU"/>
        </a:p>
      </dgm:t>
    </dgm:pt>
    <dgm:pt modelId="{35756A0F-8E4B-4698-9783-A999EC04CA09}" type="sibTrans" cxnId="{0A186859-7565-41E2-A968-CAB61CE4FCCC}">
      <dgm:prSet/>
      <dgm:spPr/>
      <dgm:t>
        <a:bodyPr/>
        <a:lstStyle/>
        <a:p>
          <a:endParaRPr lang="ru-RU"/>
        </a:p>
      </dgm:t>
    </dgm:pt>
    <dgm:pt modelId="{59DBC9F2-DCBE-46C0-A3FE-7EC90227420B}">
      <dgm:prSet phldrT="[Текст]" custT="1"/>
      <dgm:spPr>
        <a:solidFill>
          <a:schemeClr val="accent3">
            <a:alpha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Поддержание объема муниципального долга на экономически безопасном уровне в целях своевременного и в полном объеме выполнения долговых обязательств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ED0E7A2-8C50-46AA-98E2-2B5806A96A0B}" type="parTrans" cxnId="{27BEE118-EFC0-4472-B4A8-01C1AE916066}">
      <dgm:prSet/>
      <dgm:spPr/>
      <dgm:t>
        <a:bodyPr/>
        <a:lstStyle/>
        <a:p>
          <a:endParaRPr lang="ru-RU"/>
        </a:p>
      </dgm:t>
    </dgm:pt>
    <dgm:pt modelId="{DBAB0362-80C2-4A9D-B948-845B43EF03BA}" type="sibTrans" cxnId="{27BEE118-EFC0-4472-B4A8-01C1AE916066}">
      <dgm:prSet/>
      <dgm:spPr/>
      <dgm:t>
        <a:bodyPr/>
        <a:lstStyle/>
        <a:p>
          <a:endParaRPr lang="ru-RU"/>
        </a:p>
      </dgm:t>
    </dgm:pt>
    <dgm:pt modelId="{60DF9D0A-D699-4441-AA18-7D2A629B5E52}">
      <dgm:prSet phldrT="[Текст]" custT="1"/>
      <dgm:spPr>
        <a:solidFill>
          <a:schemeClr val="accent3">
            <a:alpha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Снижение муниципального долга в средне- и долгосрочной перспективе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E4A3C4E-727F-4DFC-8DE6-6FB037D71F9E}" type="parTrans" cxnId="{81F62414-2A9E-4106-802A-8F102C7DE505}">
      <dgm:prSet/>
      <dgm:spPr/>
      <dgm:t>
        <a:bodyPr/>
        <a:lstStyle/>
        <a:p>
          <a:endParaRPr lang="ru-RU"/>
        </a:p>
      </dgm:t>
    </dgm:pt>
    <dgm:pt modelId="{F6A47B19-6ABD-4779-9762-148AB0B80686}" type="sibTrans" cxnId="{81F62414-2A9E-4106-802A-8F102C7DE505}">
      <dgm:prSet/>
      <dgm:spPr/>
      <dgm:t>
        <a:bodyPr/>
        <a:lstStyle/>
        <a:p>
          <a:endParaRPr lang="ru-RU"/>
        </a:p>
      </dgm:t>
    </dgm:pt>
    <dgm:pt modelId="{86CD68FF-28B8-4689-BFF3-0EFC032B12DD}">
      <dgm:prSet/>
      <dgm:spPr>
        <a:solidFill>
          <a:schemeClr val="accent3">
            <a:alpha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7D1F83FB-69E8-4707-AAEE-11718AEF8F8F}" type="parTrans" cxnId="{018A056E-A50D-4EB5-9EA1-8A3D2700BE74}">
      <dgm:prSet/>
      <dgm:spPr/>
      <dgm:t>
        <a:bodyPr/>
        <a:lstStyle/>
        <a:p>
          <a:endParaRPr lang="ru-RU"/>
        </a:p>
      </dgm:t>
    </dgm:pt>
    <dgm:pt modelId="{A83992F8-894E-4CEA-97FC-FC67147AC925}" type="sibTrans" cxnId="{018A056E-A50D-4EB5-9EA1-8A3D2700BE74}">
      <dgm:prSet/>
      <dgm:spPr/>
      <dgm:t>
        <a:bodyPr/>
        <a:lstStyle/>
        <a:p>
          <a:endParaRPr lang="ru-RU"/>
        </a:p>
      </dgm:t>
    </dgm:pt>
    <dgm:pt modelId="{FDB00873-8387-4D25-ABBE-28952CF558F8}">
      <dgm:prSet/>
      <dgm:spPr>
        <a:solidFill>
          <a:schemeClr val="accent3">
            <a:alpha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7D36DD97-85B9-43E5-AC56-E011D2E54A02}" type="parTrans" cxnId="{D4BE8F5D-133A-45A9-A27F-2BA3448BA3E0}">
      <dgm:prSet/>
      <dgm:spPr/>
      <dgm:t>
        <a:bodyPr/>
        <a:lstStyle/>
        <a:p>
          <a:endParaRPr lang="ru-RU"/>
        </a:p>
      </dgm:t>
    </dgm:pt>
    <dgm:pt modelId="{A680FB90-6C97-4180-BC6D-EA04DD3DD538}" type="sibTrans" cxnId="{D4BE8F5D-133A-45A9-A27F-2BA3448BA3E0}">
      <dgm:prSet/>
      <dgm:spPr/>
      <dgm:t>
        <a:bodyPr/>
        <a:lstStyle/>
        <a:p>
          <a:endParaRPr lang="ru-RU"/>
        </a:p>
      </dgm:t>
    </dgm:pt>
    <dgm:pt modelId="{34D696D5-BED1-47C6-B8B6-244095597CAE}">
      <dgm:prSet/>
      <dgm:spPr>
        <a:solidFill>
          <a:schemeClr val="accent3">
            <a:alpha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B8617ACC-24F4-482C-A898-94A4C477CFA6}" type="parTrans" cxnId="{5AF6B167-B647-42E4-8A1B-0D55195BB15A}">
      <dgm:prSet/>
      <dgm:spPr/>
      <dgm:t>
        <a:bodyPr/>
        <a:lstStyle/>
        <a:p>
          <a:endParaRPr lang="ru-RU"/>
        </a:p>
      </dgm:t>
    </dgm:pt>
    <dgm:pt modelId="{650BCF41-64C5-4719-B52B-7FAD8183E1E6}" type="sibTrans" cxnId="{5AF6B167-B647-42E4-8A1B-0D55195BB15A}">
      <dgm:prSet/>
      <dgm:spPr/>
      <dgm:t>
        <a:bodyPr/>
        <a:lstStyle/>
        <a:p>
          <a:endParaRPr lang="ru-RU"/>
        </a:p>
      </dgm:t>
    </dgm:pt>
    <dgm:pt modelId="{52EAFB80-293B-4A5D-9353-BFC219669BD1}" type="pres">
      <dgm:prSet presAssocID="{FB363FE7-F40E-464D-9228-921D386CB5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84A10E-AE67-4143-947A-7CB15DBF44D9}" type="pres">
      <dgm:prSet presAssocID="{16681845-B5C0-4310-BD87-6C1EA2E80022}" presName="composite" presStyleCnt="0"/>
      <dgm:spPr/>
    </dgm:pt>
    <dgm:pt modelId="{3DC894A7-FBAD-4C12-BB69-3ABD977A718B}" type="pres">
      <dgm:prSet presAssocID="{16681845-B5C0-4310-BD87-6C1EA2E80022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2A967-210F-43DB-A2FD-AAF913483AE9}" type="pres">
      <dgm:prSet presAssocID="{16681845-B5C0-4310-BD87-6C1EA2E80022}" presName="rect2" presStyleLbl="fgImgPlace1" presStyleIdx="0" presStyleCnt="6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1D9FF3C-9335-4EC7-9DA3-984A396EE511}" type="pres">
      <dgm:prSet presAssocID="{35756A0F-8E4B-4698-9783-A999EC04CA09}" presName="sibTrans" presStyleCnt="0"/>
      <dgm:spPr/>
    </dgm:pt>
    <dgm:pt modelId="{DF273B12-A240-44F0-96C8-BFEA6CDC40AD}" type="pres">
      <dgm:prSet presAssocID="{59DBC9F2-DCBE-46C0-A3FE-7EC90227420B}" presName="composite" presStyleCnt="0"/>
      <dgm:spPr/>
    </dgm:pt>
    <dgm:pt modelId="{D8DB6395-FCC8-45EE-BE31-83C8208FEFC7}" type="pres">
      <dgm:prSet presAssocID="{59DBC9F2-DCBE-46C0-A3FE-7EC90227420B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58506-9340-4964-9C75-3F9E2FB69EB2}" type="pres">
      <dgm:prSet presAssocID="{59DBC9F2-DCBE-46C0-A3FE-7EC90227420B}" presName="rect2" presStyleLbl="fgImgPlace1" presStyleIdx="1" presStyleCnt="6"/>
      <dgm:spPr>
        <a:solidFill>
          <a:schemeClr val="accent6">
            <a:lumMod val="60000"/>
            <a:lumOff val="40000"/>
          </a:schemeClr>
        </a:solidFill>
      </dgm:spPr>
    </dgm:pt>
    <dgm:pt modelId="{8EAF1702-C299-4D8D-8C00-B7A78471C352}" type="pres">
      <dgm:prSet presAssocID="{DBAB0362-80C2-4A9D-B948-845B43EF03BA}" presName="sibTrans" presStyleCnt="0"/>
      <dgm:spPr/>
    </dgm:pt>
    <dgm:pt modelId="{C26E1B16-514D-4CCD-8733-E658568D80C3}" type="pres">
      <dgm:prSet presAssocID="{60DF9D0A-D699-4441-AA18-7D2A629B5E52}" presName="composite" presStyleCnt="0"/>
      <dgm:spPr/>
    </dgm:pt>
    <dgm:pt modelId="{07FEC111-2FD9-4FB7-9BD0-3D747606922B}" type="pres">
      <dgm:prSet presAssocID="{60DF9D0A-D699-4441-AA18-7D2A629B5E52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8CF2E-7C3E-4376-9560-E049274B499D}" type="pres">
      <dgm:prSet presAssocID="{60DF9D0A-D699-4441-AA18-7D2A629B5E52}" presName="rect2" presStyleLbl="fgImgPlace1" presStyleIdx="2" presStyleCnt="6"/>
      <dgm:spPr>
        <a:solidFill>
          <a:schemeClr val="accent6">
            <a:lumMod val="60000"/>
            <a:lumOff val="40000"/>
          </a:schemeClr>
        </a:solidFill>
      </dgm:spPr>
    </dgm:pt>
    <dgm:pt modelId="{F4DB9AD4-198C-4F79-89A9-6D131C4CBBC1}" type="pres">
      <dgm:prSet presAssocID="{F6A47B19-6ABD-4779-9762-148AB0B80686}" presName="sibTrans" presStyleCnt="0"/>
      <dgm:spPr/>
    </dgm:pt>
    <dgm:pt modelId="{FC9A30BB-C6D1-4596-B42F-BC5A5379625B}" type="pres">
      <dgm:prSet presAssocID="{86CD68FF-28B8-4689-BFF3-0EFC032B12DD}" presName="composite" presStyleCnt="0"/>
      <dgm:spPr/>
    </dgm:pt>
    <dgm:pt modelId="{303B2E30-D95B-4CDB-A1B9-CF23B7FB6BA3}" type="pres">
      <dgm:prSet presAssocID="{86CD68FF-28B8-4689-BFF3-0EFC032B12D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511C6-2AE6-458B-8F27-B049B47EAA7A}" type="pres">
      <dgm:prSet presAssocID="{86CD68FF-28B8-4689-BFF3-0EFC032B12DD}" presName="rect2" presStyleLbl="fgImgPlace1" presStyleIdx="3" presStyleCnt="6"/>
      <dgm:spPr>
        <a:solidFill>
          <a:schemeClr val="accent6">
            <a:lumMod val="60000"/>
            <a:lumOff val="40000"/>
          </a:schemeClr>
        </a:solidFill>
      </dgm:spPr>
    </dgm:pt>
    <dgm:pt modelId="{4EDC5D0C-07B1-465C-8192-8F4BA29CD1EE}" type="pres">
      <dgm:prSet presAssocID="{A83992F8-894E-4CEA-97FC-FC67147AC925}" presName="sibTrans" presStyleCnt="0"/>
      <dgm:spPr/>
    </dgm:pt>
    <dgm:pt modelId="{A922EC4F-416A-4D6A-BFB4-1680D2570AC2}" type="pres">
      <dgm:prSet presAssocID="{FDB00873-8387-4D25-ABBE-28952CF558F8}" presName="composite" presStyleCnt="0"/>
      <dgm:spPr/>
    </dgm:pt>
    <dgm:pt modelId="{35D63492-E946-4CDC-B286-A09D82B4E8DF}" type="pres">
      <dgm:prSet presAssocID="{FDB00873-8387-4D25-ABBE-28952CF558F8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D557D-B286-492B-97BA-559DDE1D2478}" type="pres">
      <dgm:prSet presAssocID="{FDB00873-8387-4D25-ABBE-28952CF558F8}" presName="rect2" presStyleLbl="fgImgPlace1" presStyleIdx="4" presStyleCnt="6"/>
      <dgm:spPr>
        <a:solidFill>
          <a:schemeClr val="accent6">
            <a:lumMod val="60000"/>
            <a:lumOff val="40000"/>
          </a:schemeClr>
        </a:solidFill>
      </dgm:spPr>
    </dgm:pt>
    <dgm:pt modelId="{90C975F8-2B23-4C02-A33B-E0EC6D09F08F}" type="pres">
      <dgm:prSet presAssocID="{A680FB90-6C97-4180-BC6D-EA04DD3DD538}" presName="sibTrans" presStyleCnt="0"/>
      <dgm:spPr/>
    </dgm:pt>
    <dgm:pt modelId="{01EFACD2-9DD3-4432-AB73-53D9050E07E5}" type="pres">
      <dgm:prSet presAssocID="{34D696D5-BED1-47C6-B8B6-244095597CAE}" presName="composite" presStyleCnt="0"/>
      <dgm:spPr/>
    </dgm:pt>
    <dgm:pt modelId="{7580315D-B876-4DBF-A0EF-521D492DC08B}" type="pres">
      <dgm:prSet presAssocID="{34D696D5-BED1-47C6-B8B6-244095597CAE}" presName="rect1" presStyleLbl="trAlignAcc1" presStyleIdx="5" presStyleCnt="6" custScaleY="126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6BAEA-13D8-4D6B-BC5C-F51449D002B4}" type="pres">
      <dgm:prSet presAssocID="{34D696D5-BED1-47C6-B8B6-244095597CAE}" presName="rect2" presStyleLbl="fgImgPlace1" presStyleIdx="5" presStyleCnt="6"/>
      <dgm:spPr>
        <a:solidFill>
          <a:schemeClr val="accent6">
            <a:lumMod val="60000"/>
            <a:lumOff val="40000"/>
          </a:schemeClr>
        </a:solidFill>
      </dgm:spPr>
    </dgm:pt>
  </dgm:ptLst>
  <dgm:cxnLst>
    <dgm:cxn modelId="{0A186859-7565-41E2-A968-CAB61CE4FCCC}" srcId="{FB363FE7-F40E-464D-9228-921D386CB5B9}" destId="{16681845-B5C0-4310-BD87-6C1EA2E80022}" srcOrd="0" destOrd="0" parTransId="{C78D3C19-EA11-4416-82C1-BB4CF5054364}" sibTransId="{35756A0F-8E4B-4698-9783-A999EC04CA09}"/>
    <dgm:cxn modelId="{27BEE118-EFC0-4472-B4A8-01C1AE916066}" srcId="{FB363FE7-F40E-464D-9228-921D386CB5B9}" destId="{59DBC9F2-DCBE-46C0-A3FE-7EC90227420B}" srcOrd="1" destOrd="0" parTransId="{1ED0E7A2-8C50-46AA-98E2-2B5806A96A0B}" sibTransId="{DBAB0362-80C2-4A9D-B948-845B43EF03BA}"/>
    <dgm:cxn modelId="{9010BE91-F2E6-4E72-9D5E-75AAFBED4AEB}" type="presOf" srcId="{60DF9D0A-D699-4441-AA18-7D2A629B5E52}" destId="{07FEC111-2FD9-4FB7-9BD0-3D747606922B}" srcOrd="0" destOrd="0" presId="urn:microsoft.com/office/officeart/2008/layout/PictureStrips"/>
    <dgm:cxn modelId="{89ABC5C9-C8BA-4728-8CDD-8FA4190A0F91}" type="presOf" srcId="{FDB00873-8387-4D25-ABBE-28952CF558F8}" destId="{35D63492-E946-4CDC-B286-A09D82B4E8DF}" srcOrd="0" destOrd="0" presId="urn:microsoft.com/office/officeart/2008/layout/PictureStrips"/>
    <dgm:cxn modelId="{1578EFE9-BF4C-44FB-9FC3-E2610D833973}" type="presOf" srcId="{34D696D5-BED1-47C6-B8B6-244095597CAE}" destId="{7580315D-B876-4DBF-A0EF-521D492DC08B}" srcOrd="0" destOrd="0" presId="urn:microsoft.com/office/officeart/2008/layout/PictureStrips"/>
    <dgm:cxn modelId="{1272730E-EB23-44F9-BC4D-107D6450346F}" type="presOf" srcId="{16681845-B5C0-4310-BD87-6C1EA2E80022}" destId="{3DC894A7-FBAD-4C12-BB69-3ABD977A718B}" srcOrd="0" destOrd="0" presId="urn:microsoft.com/office/officeart/2008/layout/PictureStrips"/>
    <dgm:cxn modelId="{018A056E-A50D-4EB5-9EA1-8A3D2700BE74}" srcId="{FB363FE7-F40E-464D-9228-921D386CB5B9}" destId="{86CD68FF-28B8-4689-BFF3-0EFC032B12DD}" srcOrd="3" destOrd="0" parTransId="{7D1F83FB-69E8-4707-AAEE-11718AEF8F8F}" sibTransId="{A83992F8-894E-4CEA-97FC-FC67147AC925}"/>
    <dgm:cxn modelId="{AC584731-98A1-46F4-A331-9E4C94EF93B9}" type="presOf" srcId="{FB363FE7-F40E-464D-9228-921D386CB5B9}" destId="{52EAFB80-293B-4A5D-9353-BFC219669BD1}" srcOrd="0" destOrd="0" presId="urn:microsoft.com/office/officeart/2008/layout/PictureStrips"/>
    <dgm:cxn modelId="{7341ACAB-D576-4D66-AA3B-8450292C6FA0}" type="presOf" srcId="{86CD68FF-28B8-4689-BFF3-0EFC032B12DD}" destId="{303B2E30-D95B-4CDB-A1B9-CF23B7FB6BA3}" srcOrd="0" destOrd="0" presId="urn:microsoft.com/office/officeart/2008/layout/PictureStrips"/>
    <dgm:cxn modelId="{D4BE8F5D-133A-45A9-A27F-2BA3448BA3E0}" srcId="{FB363FE7-F40E-464D-9228-921D386CB5B9}" destId="{FDB00873-8387-4D25-ABBE-28952CF558F8}" srcOrd="4" destOrd="0" parTransId="{7D36DD97-85B9-43E5-AC56-E011D2E54A02}" sibTransId="{A680FB90-6C97-4180-BC6D-EA04DD3DD538}"/>
    <dgm:cxn modelId="{81F62414-2A9E-4106-802A-8F102C7DE505}" srcId="{FB363FE7-F40E-464D-9228-921D386CB5B9}" destId="{60DF9D0A-D699-4441-AA18-7D2A629B5E52}" srcOrd="2" destOrd="0" parTransId="{CE4A3C4E-727F-4DFC-8DE6-6FB037D71F9E}" sibTransId="{F6A47B19-6ABD-4779-9762-148AB0B80686}"/>
    <dgm:cxn modelId="{5AF6B167-B647-42E4-8A1B-0D55195BB15A}" srcId="{FB363FE7-F40E-464D-9228-921D386CB5B9}" destId="{34D696D5-BED1-47C6-B8B6-244095597CAE}" srcOrd="5" destOrd="0" parTransId="{B8617ACC-24F4-482C-A898-94A4C477CFA6}" sibTransId="{650BCF41-64C5-4719-B52B-7FAD8183E1E6}"/>
    <dgm:cxn modelId="{3E85D83E-B52D-42DC-8B4E-0E6D92BB129B}" type="presOf" srcId="{59DBC9F2-DCBE-46C0-A3FE-7EC90227420B}" destId="{D8DB6395-FCC8-45EE-BE31-83C8208FEFC7}" srcOrd="0" destOrd="0" presId="urn:microsoft.com/office/officeart/2008/layout/PictureStrips"/>
    <dgm:cxn modelId="{7A627634-2630-48EF-8A1E-C6493E33076E}" type="presParOf" srcId="{52EAFB80-293B-4A5D-9353-BFC219669BD1}" destId="{CB84A10E-AE67-4143-947A-7CB15DBF44D9}" srcOrd="0" destOrd="0" presId="urn:microsoft.com/office/officeart/2008/layout/PictureStrips"/>
    <dgm:cxn modelId="{96DBC365-32F7-41F2-972A-B85B299A4295}" type="presParOf" srcId="{CB84A10E-AE67-4143-947A-7CB15DBF44D9}" destId="{3DC894A7-FBAD-4C12-BB69-3ABD977A718B}" srcOrd="0" destOrd="0" presId="urn:microsoft.com/office/officeart/2008/layout/PictureStrips"/>
    <dgm:cxn modelId="{04771C0A-506A-4126-ABC3-F58EE195EB9B}" type="presParOf" srcId="{CB84A10E-AE67-4143-947A-7CB15DBF44D9}" destId="{1422A967-210F-43DB-A2FD-AAF913483AE9}" srcOrd="1" destOrd="0" presId="urn:microsoft.com/office/officeart/2008/layout/PictureStrips"/>
    <dgm:cxn modelId="{271BFAEE-7A0D-41A2-9667-67241AD1A791}" type="presParOf" srcId="{52EAFB80-293B-4A5D-9353-BFC219669BD1}" destId="{B1D9FF3C-9335-4EC7-9DA3-984A396EE511}" srcOrd="1" destOrd="0" presId="urn:microsoft.com/office/officeart/2008/layout/PictureStrips"/>
    <dgm:cxn modelId="{37C67E61-93E7-415B-867E-D56FD9812F50}" type="presParOf" srcId="{52EAFB80-293B-4A5D-9353-BFC219669BD1}" destId="{DF273B12-A240-44F0-96C8-BFEA6CDC40AD}" srcOrd="2" destOrd="0" presId="urn:microsoft.com/office/officeart/2008/layout/PictureStrips"/>
    <dgm:cxn modelId="{C4851548-A7EB-4926-B3D4-F2D692DF3647}" type="presParOf" srcId="{DF273B12-A240-44F0-96C8-BFEA6CDC40AD}" destId="{D8DB6395-FCC8-45EE-BE31-83C8208FEFC7}" srcOrd="0" destOrd="0" presId="urn:microsoft.com/office/officeart/2008/layout/PictureStrips"/>
    <dgm:cxn modelId="{D809AA97-5BA0-48BA-A062-5F902B966203}" type="presParOf" srcId="{DF273B12-A240-44F0-96C8-BFEA6CDC40AD}" destId="{3DB58506-9340-4964-9C75-3F9E2FB69EB2}" srcOrd="1" destOrd="0" presId="urn:microsoft.com/office/officeart/2008/layout/PictureStrips"/>
    <dgm:cxn modelId="{2D788DB0-280B-4D5C-A746-0EFF5ED4054B}" type="presParOf" srcId="{52EAFB80-293B-4A5D-9353-BFC219669BD1}" destId="{8EAF1702-C299-4D8D-8C00-B7A78471C352}" srcOrd="3" destOrd="0" presId="urn:microsoft.com/office/officeart/2008/layout/PictureStrips"/>
    <dgm:cxn modelId="{01F9870F-FA61-47FE-82D4-AD2ABFD46504}" type="presParOf" srcId="{52EAFB80-293B-4A5D-9353-BFC219669BD1}" destId="{C26E1B16-514D-4CCD-8733-E658568D80C3}" srcOrd="4" destOrd="0" presId="urn:microsoft.com/office/officeart/2008/layout/PictureStrips"/>
    <dgm:cxn modelId="{B456F531-AE4C-468F-8C3A-529A56DD6528}" type="presParOf" srcId="{C26E1B16-514D-4CCD-8733-E658568D80C3}" destId="{07FEC111-2FD9-4FB7-9BD0-3D747606922B}" srcOrd="0" destOrd="0" presId="urn:microsoft.com/office/officeart/2008/layout/PictureStrips"/>
    <dgm:cxn modelId="{9960F045-0C2D-4947-8D2F-843F1501F4A6}" type="presParOf" srcId="{C26E1B16-514D-4CCD-8733-E658568D80C3}" destId="{E368CF2E-7C3E-4376-9560-E049274B499D}" srcOrd="1" destOrd="0" presId="urn:microsoft.com/office/officeart/2008/layout/PictureStrips"/>
    <dgm:cxn modelId="{317EC3BB-573F-405F-AB80-21E14304F05D}" type="presParOf" srcId="{52EAFB80-293B-4A5D-9353-BFC219669BD1}" destId="{F4DB9AD4-198C-4F79-89A9-6D131C4CBBC1}" srcOrd="5" destOrd="0" presId="urn:microsoft.com/office/officeart/2008/layout/PictureStrips"/>
    <dgm:cxn modelId="{99C98610-E9D4-4AFA-9FB6-0F2AC56B5827}" type="presParOf" srcId="{52EAFB80-293B-4A5D-9353-BFC219669BD1}" destId="{FC9A30BB-C6D1-4596-B42F-BC5A5379625B}" srcOrd="6" destOrd="0" presId="urn:microsoft.com/office/officeart/2008/layout/PictureStrips"/>
    <dgm:cxn modelId="{89CECD40-6AC4-4BFA-BE65-B484C4C93F18}" type="presParOf" srcId="{FC9A30BB-C6D1-4596-B42F-BC5A5379625B}" destId="{303B2E30-D95B-4CDB-A1B9-CF23B7FB6BA3}" srcOrd="0" destOrd="0" presId="urn:microsoft.com/office/officeart/2008/layout/PictureStrips"/>
    <dgm:cxn modelId="{D24ED98F-C7D8-4A92-8303-58D5715CDA25}" type="presParOf" srcId="{FC9A30BB-C6D1-4596-B42F-BC5A5379625B}" destId="{AA9511C6-2AE6-458B-8F27-B049B47EAA7A}" srcOrd="1" destOrd="0" presId="urn:microsoft.com/office/officeart/2008/layout/PictureStrips"/>
    <dgm:cxn modelId="{B81830BE-1AA3-432F-929A-69D49844B7F7}" type="presParOf" srcId="{52EAFB80-293B-4A5D-9353-BFC219669BD1}" destId="{4EDC5D0C-07B1-465C-8192-8F4BA29CD1EE}" srcOrd="7" destOrd="0" presId="urn:microsoft.com/office/officeart/2008/layout/PictureStrips"/>
    <dgm:cxn modelId="{4FA6E852-4233-437B-8B4E-E41F30E4D0A4}" type="presParOf" srcId="{52EAFB80-293B-4A5D-9353-BFC219669BD1}" destId="{A922EC4F-416A-4D6A-BFB4-1680D2570AC2}" srcOrd="8" destOrd="0" presId="urn:microsoft.com/office/officeart/2008/layout/PictureStrips"/>
    <dgm:cxn modelId="{C0A263DB-34BF-47F9-86B7-AAD54D53D696}" type="presParOf" srcId="{A922EC4F-416A-4D6A-BFB4-1680D2570AC2}" destId="{35D63492-E946-4CDC-B286-A09D82B4E8DF}" srcOrd="0" destOrd="0" presId="urn:microsoft.com/office/officeart/2008/layout/PictureStrips"/>
    <dgm:cxn modelId="{2C269DFD-AECA-41A5-B47A-86783815E27A}" type="presParOf" srcId="{A922EC4F-416A-4D6A-BFB4-1680D2570AC2}" destId="{959D557D-B286-492B-97BA-559DDE1D2478}" srcOrd="1" destOrd="0" presId="urn:microsoft.com/office/officeart/2008/layout/PictureStrips"/>
    <dgm:cxn modelId="{AF26B966-2504-49A1-954E-6B464017230F}" type="presParOf" srcId="{52EAFB80-293B-4A5D-9353-BFC219669BD1}" destId="{90C975F8-2B23-4C02-A33B-E0EC6D09F08F}" srcOrd="9" destOrd="0" presId="urn:microsoft.com/office/officeart/2008/layout/PictureStrips"/>
    <dgm:cxn modelId="{60571634-F096-4176-B4DD-255FBAF6C30A}" type="presParOf" srcId="{52EAFB80-293B-4A5D-9353-BFC219669BD1}" destId="{01EFACD2-9DD3-4432-AB73-53D9050E07E5}" srcOrd="10" destOrd="0" presId="urn:microsoft.com/office/officeart/2008/layout/PictureStrips"/>
    <dgm:cxn modelId="{078552A9-7A70-41A6-87EF-42173A39336B}" type="presParOf" srcId="{01EFACD2-9DD3-4432-AB73-53D9050E07E5}" destId="{7580315D-B876-4DBF-A0EF-521D492DC08B}" srcOrd="0" destOrd="0" presId="urn:microsoft.com/office/officeart/2008/layout/PictureStrips"/>
    <dgm:cxn modelId="{EEE5F9BC-F331-4D01-AFBB-00FB4A4923B4}" type="presParOf" srcId="{01EFACD2-9DD3-4432-AB73-53D9050E07E5}" destId="{0AC6BAEA-13D8-4D6B-BC5C-F51449D002B4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B49D5-C6C4-4036-B572-401A3D29BF62}">
      <dsp:nvSpPr>
        <dsp:cNvPr id="0" name=""/>
        <dsp:cNvSpPr/>
      </dsp:nvSpPr>
      <dsp:spPr>
        <a:xfrm>
          <a:off x="0" y="0"/>
          <a:ext cx="4181607" cy="35568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2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363" y="17363"/>
        <a:ext cx="4146881" cy="320954"/>
      </dsp:txXfrm>
    </dsp:sp>
    <dsp:sp modelId="{BD8A7F4A-2F59-4BFC-937C-FD248216A3A3}">
      <dsp:nvSpPr>
        <dsp:cNvPr id="0" name=""/>
        <dsp:cNvSpPr/>
      </dsp:nvSpPr>
      <dsp:spPr>
        <a:xfrm>
          <a:off x="0" y="339623"/>
          <a:ext cx="4339658" cy="458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8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Поступления от уплаты налогов, предусмотренных налоговым кодексом РФ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39623"/>
        <a:ext cx="4339658" cy="458316"/>
      </dsp:txXfrm>
    </dsp:sp>
    <dsp:sp modelId="{D8B6A47B-858C-4502-A84B-3CD5EE2822B5}">
      <dsp:nvSpPr>
        <dsp:cNvPr id="0" name=""/>
        <dsp:cNvSpPr/>
      </dsp:nvSpPr>
      <dsp:spPr>
        <a:xfrm>
          <a:off x="0" y="773589"/>
          <a:ext cx="4159171" cy="355680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2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363" y="790952"/>
        <a:ext cx="4124445" cy="320954"/>
      </dsp:txXfrm>
    </dsp:sp>
    <dsp:sp modelId="{8356E5DA-B981-4AC9-BAD1-AF609A98162F}">
      <dsp:nvSpPr>
        <dsp:cNvPr id="0" name=""/>
        <dsp:cNvSpPr/>
      </dsp:nvSpPr>
      <dsp:spPr>
        <a:xfrm>
          <a:off x="0" y="1121627"/>
          <a:ext cx="4339658" cy="589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8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Платежи в виде штрафов, санкций за нарушение законодательства, платежи за пользование имуществом, средства самообложения граждан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121627"/>
        <a:ext cx="4339658" cy="589950"/>
      </dsp:txXfrm>
    </dsp:sp>
    <dsp:sp modelId="{F01823D8-B81C-4E64-9419-21720722CD31}">
      <dsp:nvSpPr>
        <dsp:cNvPr id="0" name=""/>
        <dsp:cNvSpPr/>
      </dsp:nvSpPr>
      <dsp:spPr>
        <a:xfrm>
          <a:off x="0" y="1799767"/>
          <a:ext cx="4185209" cy="35568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2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363" y="1817130"/>
        <a:ext cx="4150483" cy="320954"/>
      </dsp:txXfrm>
    </dsp:sp>
    <dsp:sp modelId="{38A15107-A1B9-4A62-B62B-15DFA70186A4}">
      <dsp:nvSpPr>
        <dsp:cNvPr id="0" name=""/>
        <dsp:cNvSpPr/>
      </dsp:nvSpPr>
      <dsp:spPr>
        <a:xfrm>
          <a:off x="0" y="2122921"/>
          <a:ext cx="4339658" cy="96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8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Средства, которые поступают в бюджет из других бюджетов бюджетной системы РФ, а также безвозмездные перечисления от физических и юридических лиц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122921"/>
        <a:ext cx="4339658" cy="964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8F3E6-798D-44EE-9AD5-ACA7715C1C48}">
      <dsp:nvSpPr>
        <dsp:cNvPr id="0" name=""/>
        <dsp:cNvSpPr/>
      </dsp:nvSpPr>
      <dsp:spPr>
        <a:xfrm>
          <a:off x="9512" y="430630"/>
          <a:ext cx="1466067" cy="105715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Arial Narrow" panose="020B0606020202030204" pitchFamily="34" charset="0"/>
          </a:endParaRPr>
        </a:p>
      </dsp:txBody>
      <dsp:txXfrm>
        <a:off x="33840" y="454958"/>
        <a:ext cx="1417411" cy="781965"/>
      </dsp:txXfrm>
    </dsp:sp>
    <dsp:sp modelId="{9C7BF5F1-A989-4374-ABBF-0308703021F9}">
      <dsp:nvSpPr>
        <dsp:cNvPr id="0" name=""/>
        <dsp:cNvSpPr/>
      </dsp:nvSpPr>
      <dsp:spPr>
        <a:xfrm>
          <a:off x="874404" y="356246"/>
          <a:ext cx="1641714" cy="1641714"/>
        </a:xfrm>
        <a:prstGeom prst="leftCircularArrow">
          <a:avLst>
            <a:gd name="adj1" fmla="val 3959"/>
            <a:gd name="adj2" fmla="val 496702"/>
            <a:gd name="adj3" fmla="val 1898764"/>
            <a:gd name="adj4" fmla="val 8651040"/>
            <a:gd name="adj5" fmla="val 4619"/>
          </a:avLst>
        </a:prstGeom>
        <a:solidFill>
          <a:schemeClr val="accent3">
            <a:lumMod val="75000"/>
          </a:schemeClr>
        </a:solidFill>
        <a:ln w="6350">
          <a:solidFill>
            <a:schemeClr val="accent3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37477-EB85-4120-A202-2832E948ACA1}">
      <dsp:nvSpPr>
        <dsp:cNvPr id="0" name=""/>
        <dsp:cNvSpPr/>
      </dsp:nvSpPr>
      <dsp:spPr>
        <a:xfrm>
          <a:off x="708278" y="1264651"/>
          <a:ext cx="756900" cy="35159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июнь-октябрь</a:t>
          </a:r>
          <a:endParaRPr lang="ru-RU" sz="1200" b="1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8576" y="1274949"/>
        <a:ext cx="736304" cy="331001"/>
      </dsp:txXfrm>
    </dsp:sp>
    <dsp:sp modelId="{CA7A49CE-9861-479C-A34F-9B5EC425C248}">
      <dsp:nvSpPr>
        <dsp:cNvPr id="0" name=""/>
        <dsp:cNvSpPr/>
      </dsp:nvSpPr>
      <dsp:spPr>
        <a:xfrm>
          <a:off x="1790672" y="443748"/>
          <a:ext cx="1555945" cy="105367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Arial Narrow" panose="020B0606020202030204" pitchFamily="34" charset="0"/>
          </a:endParaRPr>
        </a:p>
      </dsp:txBody>
      <dsp:txXfrm>
        <a:off x="1814920" y="693782"/>
        <a:ext cx="1507449" cy="779387"/>
      </dsp:txXfrm>
    </dsp:sp>
    <dsp:sp modelId="{E1AECC5B-D00F-4A12-A323-9284D3460DF3}">
      <dsp:nvSpPr>
        <dsp:cNvPr id="0" name=""/>
        <dsp:cNvSpPr/>
      </dsp:nvSpPr>
      <dsp:spPr>
        <a:xfrm>
          <a:off x="2821458" y="-145693"/>
          <a:ext cx="1584618" cy="1635770"/>
        </a:xfrm>
        <a:prstGeom prst="circularArrow">
          <a:avLst>
            <a:gd name="adj1" fmla="val 4037"/>
            <a:gd name="adj2" fmla="val 507418"/>
            <a:gd name="adj3" fmla="val 19499159"/>
            <a:gd name="adj4" fmla="val 12757599"/>
            <a:gd name="adj5" fmla="val 4710"/>
          </a:avLst>
        </a:prstGeom>
        <a:solidFill>
          <a:schemeClr val="accent3">
            <a:lumMod val="75000"/>
          </a:schemeClr>
        </a:solidFill>
        <a:ln w="190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FD9D5-4588-4B9C-9428-44B9323AC41C}">
      <dsp:nvSpPr>
        <dsp:cNvPr id="0" name=""/>
        <dsp:cNvSpPr/>
      </dsp:nvSpPr>
      <dsp:spPr>
        <a:xfrm>
          <a:off x="2617456" y="371815"/>
          <a:ext cx="756900" cy="35994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ноябрь-декабрь</a:t>
          </a:r>
          <a:endParaRPr lang="ru-RU" sz="1200" b="1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27998" y="382357"/>
        <a:ext cx="735816" cy="338857"/>
      </dsp:txXfrm>
    </dsp:sp>
    <dsp:sp modelId="{6154658E-1F54-4306-ACB0-2DE3C855BC5A}">
      <dsp:nvSpPr>
        <dsp:cNvPr id="0" name=""/>
        <dsp:cNvSpPr/>
      </dsp:nvSpPr>
      <dsp:spPr>
        <a:xfrm>
          <a:off x="3673630" y="415069"/>
          <a:ext cx="1375935" cy="105715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Arial Narrow" panose="020B0606020202030204" pitchFamily="34" charset="0"/>
          </a:endParaRPr>
        </a:p>
      </dsp:txBody>
      <dsp:txXfrm>
        <a:off x="3697958" y="439397"/>
        <a:ext cx="1327279" cy="781965"/>
      </dsp:txXfrm>
    </dsp:sp>
    <dsp:sp modelId="{93B64701-7191-496D-BD5C-76D73ED9ECCF}">
      <dsp:nvSpPr>
        <dsp:cNvPr id="0" name=""/>
        <dsp:cNvSpPr/>
      </dsp:nvSpPr>
      <dsp:spPr>
        <a:xfrm>
          <a:off x="4395466" y="340258"/>
          <a:ext cx="1715550" cy="1715550"/>
        </a:xfrm>
        <a:prstGeom prst="leftCircularArrow">
          <a:avLst>
            <a:gd name="adj1" fmla="val 3789"/>
            <a:gd name="adj2" fmla="val 473375"/>
            <a:gd name="adj3" fmla="val 1902919"/>
            <a:gd name="adj4" fmla="val 8678522"/>
            <a:gd name="adj5" fmla="val 442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44E61-C2D2-4AC8-AD30-E2AFA3E8E39D}">
      <dsp:nvSpPr>
        <dsp:cNvPr id="0" name=""/>
        <dsp:cNvSpPr/>
      </dsp:nvSpPr>
      <dsp:spPr>
        <a:xfrm>
          <a:off x="4246640" y="1183612"/>
          <a:ext cx="756900" cy="417076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январь - декабрь</a:t>
          </a:r>
          <a:endParaRPr lang="ru-RU" sz="1200" b="1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8856" y="1195828"/>
        <a:ext cx="732468" cy="392644"/>
      </dsp:txXfrm>
    </dsp:sp>
    <dsp:sp modelId="{9828E6D6-24C4-405C-9747-3A3985283117}">
      <dsp:nvSpPr>
        <dsp:cNvPr id="0" name=""/>
        <dsp:cNvSpPr/>
      </dsp:nvSpPr>
      <dsp:spPr>
        <a:xfrm>
          <a:off x="5329515" y="397614"/>
          <a:ext cx="1684923" cy="112169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Arial Narrow" panose="020B0606020202030204" pitchFamily="34" charset="0"/>
          </a:endParaRPr>
        </a:p>
      </dsp:txBody>
      <dsp:txXfrm>
        <a:off x="5355328" y="663790"/>
        <a:ext cx="1633297" cy="829707"/>
      </dsp:txXfrm>
    </dsp:sp>
    <dsp:sp modelId="{7FEEDA7E-38AB-4A8E-B374-E1C724575A30}">
      <dsp:nvSpPr>
        <dsp:cNvPr id="0" name=""/>
        <dsp:cNvSpPr/>
      </dsp:nvSpPr>
      <dsp:spPr>
        <a:xfrm>
          <a:off x="6455586" y="-147518"/>
          <a:ext cx="1627269" cy="1627269"/>
        </a:xfrm>
        <a:prstGeom prst="circularArrow">
          <a:avLst>
            <a:gd name="adj1" fmla="val 3994"/>
            <a:gd name="adj2" fmla="val 501538"/>
            <a:gd name="adj3" fmla="val 19641003"/>
            <a:gd name="adj4" fmla="val 12893562"/>
            <a:gd name="adj5" fmla="val 466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9A1CF-ADC6-4F35-967B-226D6EABC0DF}">
      <dsp:nvSpPr>
        <dsp:cNvPr id="0" name=""/>
        <dsp:cNvSpPr/>
      </dsp:nvSpPr>
      <dsp:spPr>
        <a:xfrm>
          <a:off x="6270489" y="302947"/>
          <a:ext cx="756900" cy="33222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март -май</a:t>
          </a:r>
          <a:endParaRPr lang="ru-RU" sz="1200" b="1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80219" y="312677"/>
        <a:ext cx="737440" cy="312762"/>
      </dsp:txXfrm>
    </dsp:sp>
    <dsp:sp modelId="{E7800FA8-290E-411A-AD28-598F70127060}">
      <dsp:nvSpPr>
        <dsp:cNvPr id="0" name=""/>
        <dsp:cNvSpPr/>
      </dsp:nvSpPr>
      <dsp:spPr>
        <a:xfrm>
          <a:off x="7320598" y="368640"/>
          <a:ext cx="1410498" cy="111667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Arial Narrow" panose="020B0606020202030204" pitchFamily="34" charset="0"/>
          </a:endParaRPr>
        </a:p>
      </dsp:txBody>
      <dsp:txXfrm>
        <a:off x="7346296" y="394338"/>
        <a:ext cx="1359102" cy="825992"/>
      </dsp:txXfrm>
    </dsp:sp>
    <dsp:sp modelId="{C48E4A98-D810-4494-A3E6-2179F054C812}">
      <dsp:nvSpPr>
        <dsp:cNvPr id="0" name=""/>
        <dsp:cNvSpPr/>
      </dsp:nvSpPr>
      <dsp:spPr>
        <a:xfrm>
          <a:off x="7951274" y="1422372"/>
          <a:ext cx="756900" cy="30099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июнь</a:t>
          </a:r>
          <a:endParaRPr lang="ru-RU" sz="1200" b="1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60090" y="1431188"/>
        <a:ext cx="739268" cy="283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0.51201</cdr:x>
      <cdr:y>0.70193</cdr:y>
    </cdr:from>
    <cdr:to>
      <cdr:x>0.68886</cdr:x>
      <cdr:y>0.81802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86929" y="4171399"/>
          <a:ext cx="1584334" cy="689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1 713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0.33333</cdr:x>
      <cdr:y>0.2407</cdr:y>
    </cdr:from>
    <cdr:to>
      <cdr:x>0.45345</cdr:x>
      <cdr:y>0.33921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86184" y="1430415"/>
          <a:ext cx="1076111" cy="585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377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0.48883</cdr:x>
      <cdr:y>0.70125</cdr:y>
    </cdr:from>
    <cdr:to>
      <cdr:x>1</cdr:x>
      <cdr:y>0.99396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76512" y="3744416"/>
          <a:ext cx="4471952" cy="15629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 адресной инвестиционной программе </a:t>
          </a:r>
        </a:p>
        <a:p xmlns:a="http://schemas.openxmlformats.org/drawingml/2006/main"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израсходовано </a:t>
          </a:r>
        </a:p>
        <a:p xmlns:a="http://schemas.openxmlformats.org/drawingml/2006/main">
          <a:pPr algn="ctr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всего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239,0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млн. руб.,</a:t>
          </a:r>
        </a:p>
        <a:p xmlns:a="http://schemas.openxmlformats.org/drawingml/2006/main"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 том числе </a:t>
          </a:r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за счет</a:t>
          </a:r>
        </a:p>
        <a:p xmlns:a="http://schemas.openxmlformats.org/drawingml/2006/main">
          <a:pPr algn="ctr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бюджетов других уровней -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169,0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млн. руб.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0.20485</cdr:x>
      <cdr:y>0.33333</cdr:y>
    </cdr:from>
    <cdr:to>
      <cdr:x>0.37387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68602" y="216023"/>
          <a:ext cx="10466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1 364,6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0.09322</cdr:x>
      <cdr:y>0.77911</cdr:y>
    </cdr:from>
    <cdr:to>
      <cdr:x>0.3719</cdr:x>
      <cdr:y>0.97733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3672408"/>
          <a:ext cx="2367929" cy="934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Ожидаемое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1 956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0.39022</cdr:x>
      <cdr:y>0.77911</cdr:y>
    </cdr:from>
    <cdr:to>
      <cdr:x>0.672</cdr:x>
      <cdr:y>0.97587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315677" y="4098170"/>
          <a:ext cx="2394269" cy="1034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2 090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0.30537</cdr:x>
      <cdr:y>0.16586</cdr:y>
    </cdr:from>
    <cdr:to>
      <cdr:x>0.46406</cdr:x>
      <cdr:y>0.19882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 rot="20832131" flipV="1">
          <a:off x="2594734" y="872421"/>
          <a:ext cx="1348380" cy="173372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  <a:ln xmlns:a="http://schemas.openxmlformats.org/drawingml/2006/main" w="9525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0.20339</cdr:x>
      <cdr:y>0.02175</cdr:y>
    </cdr:from>
    <cdr:to>
      <cdr:x>0.43508</cdr:x>
      <cdr:y>0.10333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1728184" y="114398"/>
          <a:ext cx="1968624" cy="429116"/>
        </a:xfrm>
        <a:prstGeom xmlns:a="http://schemas.openxmlformats.org/drawingml/2006/main" prst="wedgeRoundRectCallout">
          <a:avLst>
            <a:gd name="adj1" fmla="val 45909"/>
            <a:gd name="adj2" fmla="val 108527"/>
            <a:gd name="adj3" fmla="val 16667"/>
          </a:avLst>
        </a:prstGeom>
        <a:solidFill xmlns:a="http://schemas.openxmlformats.org/drawingml/2006/main">
          <a:schemeClr val="accent3">
            <a:lumMod val="20000"/>
            <a:lumOff val="80000"/>
          </a:schemeClr>
        </a:solidFill>
        <a:ln xmlns:a="http://schemas.openxmlformats.org/drawingml/2006/main" w="9525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 на 6,9%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0.60781</cdr:x>
      <cdr:y>0.26667</cdr:y>
    </cdr:from>
    <cdr:to>
      <cdr:x>0.71354</cdr:x>
      <cdr:y>0.43598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6584" y="14401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0.48291</cdr:x>
      <cdr:y>0.1692</cdr:y>
    </cdr:from>
    <cdr:to>
      <cdr:x>1</cdr:x>
      <cdr:y>0.51586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6424" y="993959"/>
          <a:ext cx="4472028" cy="2036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арендной платы за земельные 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участки  - 152 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сдачи в аренду муниципального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имущества - 7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перечисления части прибыли МУП - 3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поступления от использования имущества - 55</a:t>
          </a:r>
        </a:p>
        <a:p xmlns:a="http://schemas.openxmlformats.org/drawingml/2006/main">
          <a:endParaRPr lang="ru-RU" sz="1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0.49124</cdr:x>
      <cdr:y>0.55873</cdr:y>
    </cdr:from>
    <cdr:to>
      <cdr:x>0.9662</cdr:x>
      <cdr:y>0.71439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48472" y="3282293"/>
          <a:ext cx="4107669" cy="914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муниципального имущества - 33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Продажа земельных участков - 87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0.50567</cdr:x>
      <cdr:y>0.68777</cdr:y>
    </cdr:from>
    <cdr:to>
      <cdr:x>0.99169</cdr:x>
      <cdr:y>0.99794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33096" y="3672408"/>
          <a:ext cx="4356862" cy="165618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59 детских садов – 8 416 воспитанника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6 музыкальных школ – 1 191 обучающийся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 художественная школа – 257 обучающихся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27 общеобразовательных школ – 19 728 обучающихся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4 центра дополнительного образования – 8 897 человек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Центр отдыха «Содружество» – 2 400 человек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Молодежный Центр «Максимум» – 88 мероприятий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0.52561</cdr:x>
      <cdr:y>0.83611</cdr:y>
    </cdr:from>
    <cdr:to>
      <cdr:x>1</cdr:x>
      <cdr:y>0.95748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598280" y="4464487"/>
          <a:ext cx="4150184" cy="64806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13 спортивных школ – 6 646 обучающихся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400 планируемых мероприятий различного уровня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0.50269</cdr:x>
      <cdr:y>0.56585</cdr:y>
    </cdr:from>
    <cdr:to>
      <cdr:x>0.9974</cdr:x>
      <cdr:y>0.99787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466384" y="3162657"/>
          <a:ext cx="4395492" cy="241466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Культурно-досуговые учреждения (ОКЦ, 4 дворца 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культуры) – 1 104 зрелищных мероприятий, 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308,5 тыс. чел. посетителей, 39 клубных формирований</a:t>
          </a:r>
        </a:p>
        <a:p xmlns:a="http://schemas.openxmlformats.org/drawingml/2006/main"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Центральная библиотечная система (в составе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12 филиалов библиотек) – 62,4 тысячи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зарегистрированных пользователей</a:t>
          </a:r>
        </a:p>
        <a:p xmlns:a="http://schemas.openxmlformats.org/drawingml/2006/main"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Учреждения исполнительского искусства (театр драмы,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театр кукол) – 531 спектакль,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создание 6 новых постановок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постановок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1CB13-ACA1-45E9-93F0-2E2CA23E2661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A5E89-D424-4899-8EA2-4DB46F83C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8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81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10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0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72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94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516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16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613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88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1236-060E-409F-BE65-6236196B6847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60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5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0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2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DEB1-BA40-4733-8BFF-C6DF7A9540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38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A3280-FEFE-4748-B3F9-01AC1C46EC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8DF05-EF89-4DFA-A36F-2EFFF574C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12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7C72-BDCD-46C8-BA56-467B628CEE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B8F8-23F9-4CDA-B79E-E67C781C2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09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9D53-6C53-4BEF-9BCB-80B605D8D8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FC1BA-2FD5-49A8-8B4C-8E599CE68B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44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5514-EE9D-4F74-A70D-F161D868D0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8A0F3-07AF-4B90-852E-DF758C5401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9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180A2-3051-48B5-8336-24C93E64D2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14BD3-E042-4472-8EF5-5D91DAA4C6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56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D30A-F5C6-451E-8783-B8ADAFD22B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2B0C-57F4-4C50-88B2-9523684FFC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29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A9724-F32D-4C95-8F52-9D0355B420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FEBE-5EA2-4AB3-8DB5-14327DFB34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0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3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9B6E8-E678-4BDB-8346-CC96AB4CBC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0D27-E738-4780-8E05-5A86E84B9D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61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C92C0-6FE6-4774-A9A8-9D4508478F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B6173-3F0B-4796-A409-E7E37E323B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49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BDC3-0810-4779-AADE-4FE16408FC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62BB-8462-43F0-ACA9-E82FBDEC2C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01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2112-3C99-4087-B9DC-917802287F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66122-B95A-46DA-A7E0-AF32A86108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8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5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4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3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0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8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9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6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9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6BDDCB-4926-43DC-BC41-A5C0B0C174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A0851B-5EE2-42AA-97D9-05E6A5E2D8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9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hyperlink" Target="http://www.nalog.ru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rybinsk.ru/economy/reestr-program" TargetMode="Externa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e@rybadm.ru" TargetMode="External"/><Relationship Id="rId2" Type="http://schemas.openxmlformats.org/officeDocument/2006/relationships/hyperlink" Target="http://rybinsk.ru/admin/departments/finance-department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hyperlink" Target="http://budget76.ru/" TargetMode="External"/><Relationship Id="rId4" Type="http://schemas.openxmlformats.org/officeDocument/2006/relationships/hyperlink" Target="https://www.minfin.ru/ru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5876" y="869486"/>
            <a:ext cx="7243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ГРАЖДАН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769" y="1405225"/>
            <a:ext cx="9000492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к проекту решения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Муниципального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Совета городского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округа город Рыбинск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«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О бюджете городского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округа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город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Рыбинск Ярославской области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на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2023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год                                                                и на плановый период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2024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2025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годов»</a:t>
            </a: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 descr="C:\Users\kozlii\Desktop\Xf5zQBuwci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8208912" cy="42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8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275856" y="44958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995" y="908720"/>
            <a:ext cx="756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налоговых и неналоговых доходов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(млн. руб.)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kozlii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70385"/>
            <a:ext cx="2952328" cy="169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84167" y="3146170"/>
            <a:ext cx="32758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налоговым </a:t>
            </a:r>
            <a:r>
              <a:rPr lang="ru-RU" alt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</a:t>
            </a:r>
            <a:endParaRPr lang="ru-RU" altLang="ru-RU" sz="16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alt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поступлений </a:t>
            </a:r>
            <a:endParaRPr lang="ru-RU" altLang="ru-RU" sz="1600" b="1" i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alt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71 млн. руб.</a:t>
            </a:r>
          </a:p>
          <a:p>
            <a:pPr lvl="0">
              <a:spcBef>
                <a:spcPct val="0"/>
              </a:spcBef>
            </a:pPr>
            <a:endParaRPr lang="ru-RU" altLang="ru-RU" sz="16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alt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неналоговым </a:t>
            </a:r>
            <a:r>
              <a:rPr lang="ru-RU" alt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</a:t>
            </a:r>
          </a:p>
          <a:p>
            <a:pPr lvl="0">
              <a:spcBef>
                <a:spcPct val="0"/>
              </a:spcBef>
            </a:pPr>
            <a:r>
              <a:rPr lang="ru-RU" alt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поступлений </a:t>
            </a:r>
          </a:p>
          <a:p>
            <a:pPr lvl="0">
              <a:spcBef>
                <a:spcPct val="0"/>
              </a:spcBef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63 млн. руб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i="1" dirty="0">
              <a:solidFill>
                <a:prstClr val="white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65733493"/>
              </p:ext>
            </p:extLst>
          </p:nvPr>
        </p:nvGraphicFramePr>
        <p:xfrm>
          <a:off x="323528" y="1370385"/>
          <a:ext cx="8496944" cy="526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56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6516" y="951112"/>
            <a:ext cx="6149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налоговых доходов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(млн. руб.)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06123747"/>
              </p:ext>
            </p:extLst>
          </p:nvPr>
        </p:nvGraphicFramePr>
        <p:xfrm>
          <a:off x="467544" y="1484784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6169" y="1700808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1 364 (80%)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675" y="2552530"/>
            <a:ext cx="1633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253 (14%)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8026" y="3390900"/>
            <a:ext cx="132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48 (3%)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858" y="4292843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34 (2%)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8977" y="515626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 (1%)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042" y="6021288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1 713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2142" y="4299436"/>
            <a:ext cx="3053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915816" y="535632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36525" y="5128597"/>
            <a:ext cx="3124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Акцизы на нефтепродукты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6033442"/>
            <a:ext cx="124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ВСЕГО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956621"/>
            <a:ext cx="7272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57511067"/>
              </p:ext>
            </p:extLst>
          </p:nvPr>
        </p:nvGraphicFramePr>
        <p:xfrm>
          <a:off x="539552" y="1397000"/>
          <a:ext cx="8352928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82533880"/>
              </p:ext>
            </p:extLst>
          </p:nvPr>
        </p:nvGraphicFramePr>
        <p:xfrm>
          <a:off x="395536" y="1138288"/>
          <a:ext cx="8648452" cy="5997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32320" y="3645024"/>
            <a:ext cx="1013419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377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21482863"/>
              </p:ext>
            </p:extLst>
          </p:nvPr>
        </p:nvGraphicFramePr>
        <p:xfrm>
          <a:off x="467544" y="1397000"/>
          <a:ext cx="842493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43168" y="836712"/>
            <a:ext cx="6535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дорожный фонд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113" y="1628800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65,1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780" y="2492896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500,0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931" y="3380334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102,1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2052" y="4221088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14,4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7901" y="5085184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988" y="5883368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682,0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1" y="3164890"/>
            <a:ext cx="6388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приведение в нормативное состояние и увеличение пропускной способности автомобильных дорог общего пользования местного значения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9602" y="4922151"/>
            <a:ext cx="701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вреда,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автомобильным дорогам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транспортными средствами, осуществляющими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 тяжеловесных и (или) крупногабаритных грузов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1729" y="5944924"/>
            <a:ext cx="124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7767" y="4260731"/>
            <a:ext cx="2554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19597" y="227745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Субсидия на приведение в нормативное состояние автомобильных дорог местного значения, обеспечивающих подъезды к объектам социального значения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7590" y="777931"/>
            <a:ext cx="7128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93680018"/>
              </p:ext>
            </p:extLst>
          </p:nvPr>
        </p:nvGraphicFramePr>
        <p:xfrm>
          <a:off x="422625" y="1509343"/>
          <a:ext cx="8424935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7059813" y="5764476"/>
            <a:ext cx="1684987" cy="779242"/>
          </a:xfrm>
          <a:prstGeom prst="roundRect">
            <a:avLst>
              <a:gd name="adj" fmla="val 1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683568" y="1204993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4040" y="1211368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 2023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904" y="5902024"/>
            <a:ext cx="14271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39090" y="5830926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4 420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0211" y="62310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389921" y="5838263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4 908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7728" y="1805368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223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9632" y="2759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970879" y="2865113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395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99115" y="3823448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3 795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4491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079074" y="487777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81702" y="27284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524328" y="3588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48" name="TextBox 2047"/>
          <p:cNvSpPr txBox="1"/>
          <p:nvPr/>
        </p:nvSpPr>
        <p:spPr>
          <a:xfrm>
            <a:off x="3868709" y="4860468"/>
            <a:ext cx="1519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059812" y="4734554"/>
            <a:ext cx="1684988" cy="769422"/>
          </a:xfrm>
          <a:prstGeom prst="roundRect">
            <a:avLst>
              <a:gd name="adj" fmla="val 1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Скругленный прямоугольник 40"/>
          <p:cNvSpPr/>
          <p:nvPr/>
        </p:nvSpPr>
        <p:spPr>
          <a:xfrm>
            <a:off x="7076108" y="1576148"/>
            <a:ext cx="1684987" cy="767876"/>
          </a:xfrm>
          <a:prstGeom prst="roundRect">
            <a:avLst>
              <a:gd name="adj" fmla="val 1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Скругленный прямоугольник 41"/>
          <p:cNvSpPr/>
          <p:nvPr/>
        </p:nvSpPr>
        <p:spPr>
          <a:xfrm>
            <a:off x="7076107" y="2632424"/>
            <a:ext cx="1684987" cy="769969"/>
          </a:xfrm>
          <a:prstGeom prst="roundRect">
            <a:avLst>
              <a:gd name="adj" fmla="val 1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Скругленный прямоугольник 42"/>
          <p:cNvSpPr/>
          <p:nvPr/>
        </p:nvSpPr>
        <p:spPr>
          <a:xfrm>
            <a:off x="7076106" y="3635786"/>
            <a:ext cx="1684987" cy="775433"/>
          </a:xfrm>
          <a:prstGeom prst="roundRect">
            <a:avLst>
              <a:gd name="adj" fmla="val 1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7753050" y="177542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4067" y="291309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982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9059" y="3838837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3 647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9483" y="49345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7590" y="842215"/>
            <a:ext cx="7128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Мероприятия, способствующие увеличению доходов бюджета города Рыбинска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56880605"/>
              </p:ext>
            </p:extLst>
          </p:nvPr>
        </p:nvGraphicFramePr>
        <p:xfrm>
          <a:off x="539552" y="1772816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43608" y="184482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работы межведомственной комиссии по укреплению налоговой дисциплины с целью взыскания задолженности по платежам в бюджет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8616" y="5742291"/>
            <a:ext cx="6185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претензионно-исковой работы по неналоговым доходам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02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764704"/>
            <a:ext cx="7128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Налоги, уплачиваемые гражданином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бюджет города Рыбинска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36030328"/>
              </p:ext>
            </p:extLst>
          </p:nvPr>
        </p:nvGraphicFramePr>
        <p:xfrm>
          <a:off x="323528" y="1595701"/>
          <a:ext cx="8712968" cy="5073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6311" y="1727439"/>
            <a:ext cx="1793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 на доходы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727438"/>
            <a:ext cx="211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1850548"/>
            <a:ext cx="1823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64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2021" y="817006"/>
            <a:ext cx="8351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Courier New"/>
              </a:rPr>
              <a:t>  Личный кабинет налогоплательщика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для физических лиц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2964" y="1695927"/>
            <a:ext cx="514337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/>
              </a:rPr>
              <a:t>на </a:t>
            </a:r>
            <a:r>
              <a:rPr lang="ru-RU" dirty="0">
                <a:solidFill>
                  <a:schemeClr val="bg1"/>
                </a:solidFill>
                <a:latin typeface="Times New Roman"/>
              </a:rPr>
              <a:t>официальном сайте ФНС </a:t>
            </a:r>
            <a:r>
              <a:rPr lang="ru-RU" dirty="0" smtClean="0">
                <a:solidFill>
                  <a:schemeClr val="bg1"/>
                </a:solidFill>
                <a:latin typeface="Times New Roman"/>
              </a:rPr>
              <a:t>России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4271" y="1706355"/>
            <a:ext cx="1693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www.nalog.ru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239" y="2259183"/>
            <a:ext cx="8784975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        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«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Личный кабинет» содержит: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Данные </a:t>
            </a:r>
            <a:r>
              <a:rPr lang="ru-RU" sz="1600" dirty="0">
                <a:latin typeface="Times New Roman"/>
              </a:rPr>
              <a:t>об объектах </a:t>
            </a:r>
            <a:r>
              <a:rPr lang="ru-RU" sz="1600" dirty="0" smtClean="0">
                <a:latin typeface="Times New Roman"/>
              </a:rPr>
              <a:t>имущества</a:t>
            </a:r>
          </a:p>
          <a:p>
            <a:pPr algn="just"/>
            <a:r>
              <a:rPr lang="ru-RU" sz="1600" dirty="0" smtClean="0">
                <a:latin typeface="Times New Roman"/>
              </a:rPr>
              <a:t>     </a:t>
            </a:r>
            <a:r>
              <a:rPr lang="ru-RU" sz="1600" b="1" i="1" dirty="0">
                <a:latin typeface="Times New Roman"/>
              </a:rPr>
              <a:t>(земля, транспорт, </a:t>
            </a:r>
            <a:r>
              <a:rPr lang="ru-RU" sz="1600" b="1" i="1" dirty="0" smtClean="0">
                <a:latin typeface="Times New Roman"/>
              </a:rPr>
              <a:t>недвижимость </a:t>
            </a:r>
            <a:r>
              <a:rPr lang="ru-RU" sz="1600" b="1" i="1" dirty="0">
                <a:latin typeface="Times New Roman"/>
              </a:rPr>
              <a:t>и др.)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Суммы </a:t>
            </a:r>
            <a:r>
              <a:rPr lang="ru-RU" sz="1600" dirty="0">
                <a:latin typeface="Times New Roman"/>
              </a:rPr>
              <a:t>начисленных и уплаченных налогов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Информацию </a:t>
            </a:r>
            <a:r>
              <a:rPr lang="ru-RU" sz="1600" dirty="0">
                <a:latin typeface="Times New Roman"/>
              </a:rPr>
              <a:t>о </a:t>
            </a:r>
            <a:r>
              <a:rPr lang="ru-RU" sz="1600" dirty="0" smtClean="0">
                <a:latin typeface="Times New Roman"/>
              </a:rPr>
              <a:t>задолженности</a:t>
            </a:r>
          </a:p>
          <a:p>
            <a:pPr algn="just"/>
            <a:r>
              <a:rPr lang="ru-RU" sz="1600" dirty="0" smtClean="0">
                <a:latin typeface="Times New Roman"/>
              </a:rPr>
              <a:t>      или </a:t>
            </a:r>
            <a:r>
              <a:rPr lang="ru-RU" sz="1600" dirty="0">
                <a:latin typeface="Times New Roman"/>
              </a:rPr>
              <a:t>переплате по налогам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Позволяет </a:t>
            </a:r>
            <a:r>
              <a:rPr lang="ru-RU" sz="1600" dirty="0">
                <a:latin typeface="Times New Roman"/>
              </a:rPr>
              <a:t>оплатить налог в режиме «он-</a:t>
            </a:r>
            <a:r>
              <a:rPr lang="ru-RU" sz="1600" dirty="0" err="1">
                <a:latin typeface="Times New Roman"/>
              </a:rPr>
              <a:t>лайн</a:t>
            </a:r>
            <a:r>
              <a:rPr lang="ru-RU" sz="1600" dirty="0">
                <a:latin typeface="Times New Roman"/>
              </a:rPr>
              <a:t>»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                Подключиться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просто: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  <a:p>
            <a:r>
              <a:rPr lang="ru-RU" sz="1600" dirty="0" smtClean="0">
                <a:latin typeface="Times New Roman"/>
              </a:rPr>
              <a:t> 1. Заполнить </a:t>
            </a:r>
            <a:r>
              <a:rPr lang="ru-RU" sz="1600" dirty="0">
                <a:latin typeface="Times New Roman"/>
              </a:rPr>
              <a:t>бланк </a:t>
            </a:r>
            <a:r>
              <a:rPr lang="ru-RU" sz="1600" dirty="0" smtClean="0">
                <a:latin typeface="Times New Roman"/>
              </a:rPr>
              <a:t>заявителя</a:t>
            </a:r>
          </a:p>
          <a:p>
            <a:r>
              <a:rPr lang="ru-RU" sz="1600" dirty="0">
                <a:latin typeface="Times New Roman"/>
              </a:rPr>
              <a:t> </a:t>
            </a:r>
            <a:r>
              <a:rPr lang="ru-RU" sz="1600" dirty="0" smtClean="0">
                <a:latin typeface="Times New Roman"/>
              </a:rPr>
              <a:t>   </a:t>
            </a:r>
            <a:r>
              <a:rPr lang="ru-RU" sz="1600" b="1" i="1" dirty="0" smtClean="0">
                <a:latin typeface="Times New Roman"/>
              </a:rPr>
              <a:t>(получить </a:t>
            </a:r>
            <a:r>
              <a:rPr lang="ru-RU" sz="1600" b="1" i="1" dirty="0">
                <a:latin typeface="Times New Roman"/>
              </a:rPr>
              <a:t>в налоговой инспекции) </a:t>
            </a:r>
          </a:p>
          <a:p>
            <a:r>
              <a:rPr lang="ru-RU" sz="1600" dirty="0" smtClean="0">
                <a:latin typeface="Times New Roman"/>
              </a:rPr>
              <a:t> 2. Получить </a:t>
            </a:r>
            <a:r>
              <a:rPr lang="ru-RU" sz="1600" dirty="0">
                <a:latin typeface="Times New Roman"/>
              </a:rPr>
              <a:t>в налоговой инспекции пароль </a:t>
            </a:r>
          </a:p>
          <a:p>
            <a:r>
              <a:rPr lang="ru-RU" sz="1600" dirty="0" smtClean="0">
                <a:latin typeface="Times New Roman"/>
              </a:rPr>
              <a:t> 3. Посетить </a:t>
            </a:r>
            <a:r>
              <a:rPr lang="ru-RU" sz="1600" dirty="0">
                <a:latin typeface="Times New Roman"/>
              </a:rPr>
              <a:t>сайт УФНС России </a:t>
            </a:r>
            <a:r>
              <a:rPr lang="ru-RU" sz="1600" b="1" dirty="0">
                <a:latin typeface="Times New Roman"/>
              </a:rPr>
              <a:t>www.nalog.ru </a:t>
            </a:r>
            <a:endParaRPr lang="ru-RU" sz="1600" dirty="0">
              <a:latin typeface="Times New Roman"/>
            </a:endParaRPr>
          </a:p>
          <a:p>
            <a:r>
              <a:rPr lang="ru-RU" sz="1600" dirty="0" smtClean="0">
                <a:latin typeface="Times New Roman"/>
              </a:rPr>
              <a:t> 4. Зайти </a:t>
            </a:r>
            <a:r>
              <a:rPr lang="ru-RU" sz="1600" dirty="0">
                <a:latin typeface="Times New Roman"/>
              </a:rPr>
              <a:t>в раздел «Личный кабинет </a:t>
            </a:r>
            <a:endParaRPr lang="ru-RU" sz="1600" dirty="0" smtClean="0">
              <a:latin typeface="Times New Roman"/>
            </a:endParaRPr>
          </a:p>
          <a:p>
            <a:r>
              <a:rPr lang="ru-RU" sz="1600" dirty="0" smtClean="0">
                <a:latin typeface="Times New Roman"/>
              </a:rPr>
              <a:t>     налогоплательщика</a:t>
            </a:r>
            <a:r>
              <a:rPr lang="ru-RU" sz="1600" dirty="0">
                <a:latin typeface="Times New Roman"/>
              </a:rPr>
              <a:t>» </a:t>
            </a:r>
          </a:p>
          <a:p>
            <a:r>
              <a:rPr lang="ru-RU" sz="1600" dirty="0" smtClean="0">
                <a:latin typeface="Times New Roman"/>
              </a:rPr>
              <a:t> 5. Ввести </a:t>
            </a:r>
            <a:r>
              <a:rPr lang="ru-RU" sz="1600" dirty="0">
                <a:latin typeface="Times New Roman"/>
              </a:rPr>
              <a:t>логин и пароль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886" y="2151626"/>
            <a:ext cx="688778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едином портале государственных услуг России  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9242" y="2160280"/>
            <a:ext cx="1862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www.gosuslugi.ru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kozlii\Desktop\01-Вх-769_21_29012021_ЛК Ф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26" y="3068960"/>
            <a:ext cx="424847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zlii\Desktop\obrazov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45" y="4290868"/>
            <a:ext cx="2824513" cy="14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zlii\Desktop\02c71c7ee44a7a1bba83584b1393901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80" y="4919708"/>
            <a:ext cx="3365616" cy="117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zlii\Desktop\8fad1fac-e31a-43f6-b848-3c5898bbf44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28" y="2395627"/>
            <a:ext cx="2381950" cy="13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ozlii\Desktop\im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8" y="3304360"/>
            <a:ext cx="2529660" cy="113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Вся информация о реализации национальных проектов - на портале «Будущее  России» - ДК Октябр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9" y="825420"/>
            <a:ext cx="2440649" cy="160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4297" y="1251328"/>
            <a:ext cx="6488212" cy="9233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17" tIns="45709" rIns="91417" bIns="45709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приоритетных национальных проектов в городе Рыбинске сформированы 4 региональных проектов.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2023 году на их реализацию запланировано   2 902,4 млн. руб.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8675" y="2680377"/>
            <a:ext cx="4392488" cy="437043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Демография – 8,3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29604" y="3196361"/>
            <a:ext cx="25922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– 6,0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20515" y="5494168"/>
            <a:ext cx="4555776" cy="724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Жилье и городская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среда 2 867,0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38889" y="3531140"/>
            <a:ext cx="2455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Культурная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среда – 6,0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72463" y="5949280"/>
            <a:ext cx="7966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устойчивого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сокращения непригодного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проживания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жилого фонда – 2 867,0 (региональный бюджет – 2 135,0</a:t>
            </a:r>
          </a:p>
          <a:p>
            <a:pPr lvl="0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местный бюджет – 732,0)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9801" y="2948143"/>
            <a:ext cx="6963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норма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жизни – 8,3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06063" y="789663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национальных проектов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83803" y="4222435"/>
            <a:ext cx="4392488" cy="68326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– 21,1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Современная школа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4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1359514"/>
              </p:ext>
            </p:extLst>
          </p:nvPr>
        </p:nvGraphicFramePr>
        <p:xfrm>
          <a:off x="539552" y="1484784"/>
          <a:ext cx="84969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27784" y="3789040"/>
            <a:ext cx="101341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6 998,2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90172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 на 2023 год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3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86" y="836712"/>
            <a:ext cx="482453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1081" y="157781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</a:t>
            </a:r>
          </a:p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 для граждан?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391022" y="3573016"/>
            <a:ext cx="8494878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 marR="61594" algn="just">
              <a:spcBef>
                <a:spcPts val="100"/>
              </a:spcBef>
            </a:pPr>
            <a:r>
              <a:rPr spc="-25" dirty="0">
                <a:latin typeface="Times New Roman"/>
                <a:cs typeface="Times New Roman"/>
              </a:rPr>
              <a:t>«Бюджет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для </a:t>
            </a:r>
            <a:r>
              <a:rPr spc="-5" dirty="0">
                <a:latin typeface="Times New Roman"/>
                <a:cs typeface="Times New Roman"/>
              </a:rPr>
              <a:t>граждан» </a:t>
            </a:r>
            <a:r>
              <a:rPr dirty="0" smtClean="0">
                <a:latin typeface="Times New Roman"/>
                <a:cs typeface="Times New Roman"/>
              </a:rPr>
              <a:t>—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spc="-5" dirty="0" err="1" smtClean="0">
                <a:latin typeface="Times New Roman"/>
                <a:cs typeface="Times New Roman"/>
              </a:rPr>
              <a:t>это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lang="ru-RU" spc="-5" dirty="0" smtClean="0">
                <a:latin typeface="Times New Roman"/>
                <a:cs typeface="Times New Roman"/>
              </a:rPr>
              <a:t>упрощенная версия </a:t>
            </a:r>
            <a:r>
              <a:rPr spc="-15" dirty="0" smtClean="0">
                <a:latin typeface="Times New Roman"/>
                <a:cs typeface="Times New Roman"/>
              </a:rPr>
              <a:t>бюджета</a:t>
            </a:r>
            <a:r>
              <a:rPr spc="-15" dirty="0">
                <a:latin typeface="Times New Roman"/>
                <a:cs typeface="Times New Roman"/>
              </a:rPr>
              <a:t>,</a:t>
            </a:r>
            <a:r>
              <a:rPr spc="-10" dirty="0">
                <a:latin typeface="Times New Roman"/>
                <a:cs typeface="Times New Roman"/>
              </a:rPr>
              <a:t> облегчающая </a:t>
            </a:r>
            <a:r>
              <a:rPr spc="-5" dirty="0">
                <a:latin typeface="Times New Roman"/>
                <a:cs typeface="Times New Roman"/>
              </a:rPr>
              <a:t>гражданам </a:t>
            </a:r>
            <a:r>
              <a:rPr spc="-15" dirty="0">
                <a:latin typeface="Times New Roman"/>
                <a:cs typeface="Times New Roman"/>
              </a:rPr>
              <a:t>его </a:t>
            </a:r>
            <a:r>
              <a:rPr spc="-5" dirty="0">
                <a:latin typeface="Times New Roman"/>
                <a:cs typeface="Times New Roman"/>
              </a:rPr>
              <a:t>понимание,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объясняющая </a:t>
            </a:r>
            <a:r>
              <a:rPr spc="-5" dirty="0">
                <a:latin typeface="Times New Roman"/>
                <a:cs typeface="Times New Roman"/>
              </a:rPr>
              <a:t>планы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dirty="0" err="1">
                <a:latin typeface="Times New Roman"/>
                <a:cs typeface="Times New Roman"/>
              </a:rPr>
              <a:t>действия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А</a:t>
            </a:r>
            <a:r>
              <a:rPr spc="-5" dirty="0" err="1" smtClean="0">
                <a:latin typeface="Times New Roman"/>
                <a:cs typeface="Times New Roman"/>
              </a:rPr>
              <a:t>дминистрации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lang="ru-RU" spc="-5" dirty="0" smtClean="0">
                <a:latin typeface="Times New Roman"/>
                <a:cs typeface="Times New Roman"/>
              </a:rPr>
              <a:t>города Рыбинска </a:t>
            </a:r>
            <a:r>
              <a:rPr spc="-5" dirty="0" smtClean="0">
                <a:latin typeface="Times New Roman"/>
                <a:cs typeface="Times New Roman"/>
              </a:rPr>
              <a:t>в</a:t>
            </a:r>
            <a:r>
              <a:rPr lang="ru-RU" spc="-5" dirty="0" smtClean="0">
                <a:latin typeface="Times New Roman"/>
                <a:cs typeface="Times New Roman"/>
              </a:rPr>
              <a:t> течении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бюджетного </a:t>
            </a:r>
            <a:r>
              <a:rPr spc="-25" dirty="0">
                <a:latin typeface="Times New Roman"/>
                <a:cs typeface="Times New Roman"/>
              </a:rPr>
              <a:t>года. 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Для </a:t>
            </a:r>
            <a:r>
              <a:rPr spc="-20" dirty="0">
                <a:latin typeface="Times New Roman"/>
                <a:cs typeface="Times New Roman"/>
              </a:rPr>
              <a:t>того, </a:t>
            </a:r>
            <a:r>
              <a:rPr spc="-10" dirty="0">
                <a:latin typeface="Times New Roman"/>
                <a:cs typeface="Times New Roman"/>
              </a:rPr>
              <a:t>чтобы </a:t>
            </a:r>
            <a:r>
              <a:rPr dirty="0">
                <a:latin typeface="Times New Roman"/>
                <a:cs typeface="Times New Roman"/>
              </a:rPr>
              <a:t>любой </a:t>
            </a:r>
            <a:r>
              <a:rPr spc="-5" dirty="0" err="1">
                <a:latin typeface="Times New Roman"/>
                <a:cs typeface="Times New Roman"/>
              </a:rPr>
              <a:t>житель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lang="ru-RU" spc="-5" dirty="0" smtClean="0">
                <a:latin typeface="Times New Roman"/>
                <a:cs typeface="Times New Roman"/>
              </a:rPr>
              <a:t>города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мог </a:t>
            </a:r>
            <a:r>
              <a:rPr spc="-10" dirty="0">
                <a:latin typeface="Times New Roman"/>
                <a:cs typeface="Times New Roman"/>
              </a:rPr>
              <a:t>узнать </a:t>
            </a:r>
            <a:r>
              <a:rPr spc="-5" dirty="0">
                <a:latin typeface="Times New Roman"/>
                <a:cs typeface="Times New Roman"/>
              </a:rPr>
              <a:t>на </a:t>
            </a:r>
            <a:r>
              <a:rPr spc="-10" dirty="0">
                <a:latin typeface="Times New Roman"/>
                <a:cs typeface="Times New Roman"/>
              </a:rPr>
              <a:t>что </a:t>
            </a:r>
            <a:r>
              <a:rPr spc="-20" dirty="0">
                <a:latin typeface="Times New Roman"/>
                <a:cs typeface="Times New Roman"/>
              </a:rPr>
              <a:t>расходуются бюджетные </a:t>
            </a:r>
            <a:r>
              <a:rPr spc="-5" dirty="0" err="1">
                <a:latin typeface="Times New Roman"/>
                <a:cs typeface="Times New Roman"/>
              </a:rPr>
              <a:t>деньги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(</a:t>
            </a:r>
            <a:r>
              <a:rPr spc="-5" dirty="0" err="1" smtClean="0">
                <a:latin typeface="Times New Roman"/>
                <a:cs typeface="Times New Roman"/>
              </a:rPr>
              <a:t>деньги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налогоплательщиков)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какие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у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lang="ru-RU" spc="5" dirty="0" smtClean="0">
                <a:latin typeface="Times New Roman"/>
                <a:cs typeface="Times New Roman"/>
              </a:rPr>
              <a:t>городского округа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spc="10" dirty="0">
                <a:latin typeface="Times New Roman"/>
                <a:cs typeface="Times New Roman"/>
              </a:rPr>
              <a:t>есть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источники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дохода.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Аналогичные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бюджеты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разрабатываются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на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уровне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lang="ru-RU" spc="-5" dirty="0" smtClean="0">
                <a:latin typeface="Times New Roman"/>
                <a:cs typeface="Times New Roman"/>
              </a:rPr>
              <a:t>Ярославской области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lang="ru-RU" dirty="0" smtClean="0">
                <a:latin typeface="Times New Roman"/>
                <a:cs typeface="Times New Roman"/>
              </a:rPr>
              <a:t>Российской Федерации.</a:t>
            </a:r>
            <a:endParaRPr lang="ru-RU" spc="5" dirty="0" smtClean="0">
              <a:latin typeface="Times New Roman"/>
              <a:cs typeface="Times New Roman"/>
            </a:endParaRPr>
          </a:p>
          <a:p>
            <a:pPr marL="12700" marR="5080" algn="just">
              <a:spcBef>
                <a:spcPts val="5"/>
              </a:spcBef>
            </a:pPr>
            <a:endParaRPr lang="ru-RU" spc="-5" dirty="0" smtClean="0">
              <a:latin typeface="Times New Roman"/>
              <a:cs typeface="Times New Roman"/>
            </a:endParaRPr>
          </a:p>
          <a:p>
            <a:pPr marL="12700" marR="5080" algn="just">
              <a:spcBef>
                <a:spcPts val="5"/>
              </a:spcBef>
            </a:pPr>
            <a:r>
              <a:rPr spc="-5" dirty="0" err="1" smtClean="0">
                <a:latin typeface="Times New Roman"/>
                <a:cs typeface="Times New Roman"/>
              </a:rPr>
              <a:t>Мы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spc="-5" dirty="0" err="1" smtClean="0">
                <a:latin typeface="Times New Roman"/>
                <a:cs typeface="Times New Roman"/>
              </a:rPr>
              <a:t>представляем</a:t>
            </a:r>
            <a:r>
              <a:rPr lang="ru-RU" spc="-5" dirty="0" smtClean="0">
                <a:latin typeface="Times New Roman"/>
                <a:cs typeface="Times New Roman"/>
              </a:rPr>
              <a:t> проект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spc="-25" dirty="0" smtClean="0">
                <a:latin typeface="Times New Roman"/>
                <a:cs typeface="Times New Roman"/>
              </a:rPr>
              <a:t>«</a:t>
            </a:r>
            <a:r>
              <a:rPr spc="-25" dirty="0">
                <a:latin typeface="Times New Roman"/>
                <a:cs typeface="Times New Roman"/>
              </a:rPr>
              <a:t>Бюджет </a:t>
            </a:r>
            <a:r>
              <a:rPr dirty="0">
                <a:latin typeface="Times New Roman"/>
                <a:cs typeface="Times New Roman"/>
              </a:rPr>
              <a:t>для </a:t>
            </a:r>
            <a:r>
              <a:rPr spc="-5" dirty="0">
                <a:latin typeface="Times New Roman"/>
                <a:cs typeface="Times New Roman"/>
              </a:rPr>
              <a:t>граждан», </a:t>
            </a:r>
            <a:r>
              <a:rPr spc="-25" dirty="0">
                <a:latin typeface="Times New Roman"/>
                <a:cs typeface="Times New Roman"/>
              </a:rPr>
              <a:t>который </a:t>
            </a:r>
            <a:r>
              <a:rPr spc="-20" dirty="0">
                <a:latin typeface="Times New Roman"/>
                <a:cs typeface="Times New Roman"/>
              </a:rPr>
              <a:t>познакомит </a:t>
            </a:r>
            <a:r>
              <a:rPr spc="-15" dirty="0">
                <a:latin typeface="Times New Roman"/>
                <a:cs typeface="Times New Roman"/>
              </a:rPr>
              <a:t>вас </a:t>
            </a:r>
            <a:r>
              <a:rPr dirty="0">
                <a:latin typeface="Times New Roman"/>
                <a:cs typeface="Times New Roman"/>
              </a:rPr>
              <a:t>с основными </a:t>
            </a:r>
            <a:r>
              <a:rPr spc="-15" dirty="0" err="1">
                <a:latin typeface="Times New Roman"/>
                <a:cs typeface="Times New Roman"/>
              </a:rPr>
              <a:t>положениями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5" dirty="0" smtClean="0">
                <a:latin typeface="Times New Roman"/>
                <a:cs typeface="Times New Roman"/>
              </a:rPr>
              <a:t>бюджета </a:t>
            </a:r>
            <a:r>
              <a:rPr lang="ru-RU" spc="-10" dirty="0" smtClean="0">
                <a:latin typeface="Times New Roman"/>
                <a:cs typeface="Times New Roman"/>
              </a:rPr>
              <a:t>городского округа город Рыбинск Ярославской области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на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 smtClean="0">
                <a:latin typeface="Times New Roman"/>
                <a:cs typeface="Times New Roman"/>
              </a:rPr>
              <a:t>202</a:t>
            </a:r>
            <a:r>
              <a:rPr lang="ru-RU" spc="-5" dirty="0" smtClean="0">
                <a:latin typeface="Times New Roman"/>
                <a:cs typeface="Times New Roman"/>
              </a:rPr>
              <a:t>3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spc="-40" dirty="0">
                <a:latin typeface="Times New Roman"/>
                <a:cs typeface="Times New Roman"/>
              </a:rPr>
              <a:t>год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spc="-5" dirty="0">
                <a:latin typeface="Times New Roman"/>
                <a:cs typeface="Times New Roman"/>
              </a:rPr>
              <a:t>на плановый </a:t>
            </a:r>
            <a:r>
              <a:rPr spc="-15" dirty="0">
                <a:latin typeface="Times New Roman"/>
                <a:cs typeface="Times New Roman"/>
              </a:rPr>
              <a:t>период </a:t>
            </a:r>
            <a:r>
              <a:rPr spc="-5" dirty="0" smtClean="0">
                <a:latin typeface="Times New Roman"/>
                <a:cs typeface="Times New Roman"/>
              </a:rPr>
              <a:t>202</a:t>
            </a:r>
            <a:r>
              <a:rPr lang="ru-RU" spc="-5" dirty="0" smtClean="0">
                <a:latin typeface="Times New Roman"/>
                <a:cs typeface="Times New Roman"/>
              </a:rPr>
              <a:t>4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spc="-5" dirty="0" smtClean="0">
                <a:latin typeface="Times New Roman"/>
                <a:cs typeface="Times New Roman"/>
              </a:rPr>
              <a:t>202</a:t>
            </a:r>
            <a:r>
              <a:rPr lang="ru-RU" spc="-5" dirty="0" smtClean="0">
                <a:latin typeface="Times New Roman"/>
                <a:cs typeface="Times New Roman"/>
              </a:rPr>
              <a:t>5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spc="-20" dirty="0" err="1" smtClean="0">
                <a:latin typeface="Times New Roman"/>
                <a:cs typeface="Times New Roman"/>
              </a:rPr>
              <a:t>годов</a:t>
            </a:r>
            <a:r>
              <a:rPr lang="ru-RU" spc="-20" dirty="0" smtClean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15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064" y="83671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Перечень муниципальных программ на 2023 год </a:t>
            </a:r>
            <a:r>
              <a:rPr lang="ru-RU" sz="20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(млн. руб.)</a:t>
            </a:r>
            <a:r>
              <a:rPr lang="ru-RU" sz="24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415446" y="1298376"/>
            <a:ext cx="8568952" cy="5442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Развитие муниципальной системы образования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3 023,6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2. Социальная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поддержка населения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1 372,6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3. Градостроительное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территорий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3,1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Обеспечение доступным и комфортным жильем населения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87,4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Гражданское общество и открытая власть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6,5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6.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Обеспечение общественного порядка и противодействие терроризму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1,8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7.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Переселение граждан из аварийного жилищного фонда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6,3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8. Увековечение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памяти погибших при защите Отечества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9. Развитие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культуры и туризма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313,2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Развитие водохозяйственного комплекса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199,4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Развитие физической культуры и спорта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287,6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Развитие туризма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4,3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Содействие развитию малого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среднего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предпринимательства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0,004</a:t>
            </a: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14. Создание условий для эффективного использования муниципального имущества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34,9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Формирование современного городской среды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Управление муниципальными финансами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11,6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Повышение эффективности деятельности органов местного самоуправления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46,5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18.Защита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населения и территории от чрезвычайных ситуаций, обеспечение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на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водных объектах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19,9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Благоустройство и озеленение территорий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231,4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дорожного хозяйства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914,2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Реализация молодежной политики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56,7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22. Энергоэффективность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71,0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AutoNum type="arabicPeriod"/>
            </a:pP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5733256"/>
            <a:ext cx="352839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ОБЩИЙ ОБЪЕМ ПРОГРАММНЫХ РАСХОДОВ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6 696,1 (95,7%)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3356992"/>
            <a:ext cx="410445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Подробная информация о муниципальных программах города Рыбинска доступна на официальном сайте Администрации городского округа 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2"/>
              </a:rPr>
              <a:t>http://rybinsk.ru/economy/reestr-program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67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8250" y="951936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социальной сферы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на 2023 год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24367867"/>
              </p:ext>
            </p:extLst>
          </p:nvPr>
        </p:nvGraphicFramePr>
        <p:xfrm>
          <a:off x="295524" y="1257759"/>
          <a:ext cx="8748464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22883" y="3910816"/>
            <a:ext cx="101341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5 033,8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1427369"/>
              </p:ext>
            </p:extLst>
          </p:nvPr>
        </p:nvGraphicFramePr>
        <p:xfrm>
          <a:off x="179512" y="1412776"/>
          <a:ext cx="8964488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2269" y="836712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разделу «Образование»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2023 год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959" y="3624582"/>
            <a:ext cx="101822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3 002,8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9320" y="90872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разделу «Физическая культура и спорт»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2023 год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36258403"/>
              </p:ext>
            </p:extLst>
          </p:nvPr>
        </p:nvGraphicFramePr>
        <p:xfrm>
          <a:off x="295524" y="1340768"/>
          <a:ext cx="8748464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3645024"/>
            <a:ext cx="101822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282,5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49798412"/>
              </p:ext>
            </p:extLst>
          </p:nvPr>
        </p:nvGraphicFramePr>
        <p:xfrm>
          <a:off x="259012" y="1268760"/>
          <a:ext cx="888498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1631" y="908720"/>
            <a:ext cx="9065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разделу «Культура» на 2023 год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(млн. руб.)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3645024"/>
            <a:ext cx="101822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195,0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272" y="908720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по социальной политике на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(млн. руб.)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53515745"/>
              </p:ext>
            </p:extLst>
          </p:nvPr>
        </p:nvGraphicFramePr>
        <p:xfrm>
          <a:off x="295524" y="1340768"/>
          <a:ext cx="8748464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5736" y="3645024"/>
            <a:ext cx="101822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1522,4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320" y="83671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по городскому хозяйству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2023 год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46867378"/>
              </p:ext>
            </p:extLst>
          </p:nvPr>
        </p:nvGraphicFramePr>
        <p:xfrm>
          <a:off x="295524" y="1340768"/>
          <a:ext cx="8748464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99792" y="3833384"/>
            <a:ext cx="101822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1 561,3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320" y="83671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адресной инвестиционной программы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2023 год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35416096"/>
              </p:ext>
            </p:extLst>
          </p:nvPr>
        </p:nvGraphicFramePr>
        <p:xfrm>
          <a:off x="295524" y="1340768"/>
          <a:ext cx="8748464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8140" y="3645024"/>
            <a:ext cx="101341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239,0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665842"/>
              </p:ext>
            </p:extLst>
          </p:nvPr>
        </p:nvGraphicFramePr>
        <p:xfrm>
          <a:off x="395536" y="1628800"/>
          <a:ext cx="85689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9320" y="83671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муниципальной долговой политики на 2023 год и плановый период 2024 и 2025 годов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5445224"/>
            <a:ext cx="3062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системы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управления муниципальным долгом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0552" y="3523602"/>
            <a:ext cx="33522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Оптимизация расходов на обслуживание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долга путем погашения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рефинансирования долговых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обязательств исходя из анализа текущей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ситуации исполнения бюджета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0554" y="5014336"/>
            <a:ext cx="33422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Осуществление работы с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Правительством Ярославской области по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привлечению и реструктуризации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бюджетных кредитов с целью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сокращения расходов на обслуживание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долга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8" y="22387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8" y="38349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555" y="5476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5841" y="22782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2485" y="38775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5841" y="54452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33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5951" y="836712"/>
            <a:ext cx="8229600" cy="93969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spc="50" dirty="0" smtClean="0">
                <a:ln w="1350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муниципального долга </a:t>
            </a:r>
          </a:p>
          <a:p>
            <a:r>
              <a:rPr lang="ru-RU" sz="2400" b="1" spc="50" dirty="0" smtClean="0">
                <a:ln w="1350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Рыбинск </a:t>
            </a:r>
            <a:r>
              <a:rPr lang="ru-RU" sz="2000" b="1" spc="50" dirty="0" smtClean="0">
                <a:ln w="1350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50542558"/>
              </p:ext>
            </p:extLst>
          </p:nvPr>
        </p:nvGraphicFramePr>
        <p:xfrm>
          <a:off x="387720" y="1306560"/>
          <a:ext cx="8777831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2109214"/>
              </p:ext>
            </p:extLst>
          </p:nvPr>
        </p:nvGraphicFramePr>
        <p:xfrm>
          <a:off x="1954406" y="5485875"/>
          <a:ext cx="6192689" cy="648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01091" y="6103167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Всего на 01.01.2022  (факт)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6103168"/>
            <a:ext cx="4541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на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01.01.2023  (проект)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576461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1 330,5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9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080" y="2933740"/>
            <a:ext cx="8600627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Принцип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прозрачности (открытости)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(ст. 36 Бюджетный кодекс РФ) означает: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обязательное опубликование в средствах массовой информации утвержденных бюджетов и отчетов об их исполнении, полноту представления информации о ходе исполнения бюджетов, а также доступность иных сведений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бюджетах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обязательную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открытость для общества и средств массовой информации проектов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доступа к информации, размещенной в информационно-телекоммуникационной сети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«Интернет»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едином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портале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бюджетной системы Российской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стабильность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(или)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 (очередного финансового года и планового периода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04664"/>
            <a:ext cx="23396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 </a:t>
            </a:r>
          </a:p>
        </p:txBody>
      </p:sp>
      <p:grpSp>
        <p:nvGrpSpPr>
          <p:cNvPr id="5" name="object 2"/>
          <p:cNvGrpSpPr/>
          <p:nvPr/>
        </p:nvGrpSpPr>
        <p:grpSpPr>
          <a:xfrm>
            <a:off x="3713886" y="920284"/>
            <a:ext cx="5269821" cy="491038"/>
            <a:chOff x="2340102" y="477774"/>
            <a:chExt cx="6624955" cy="791210"/>
          </a:xfrm>
        </p:grpSpPr>
        <p:sp>
          <p:nvSpPr>
            <p:cNvPr id="6" name="object 3"/>
            <p:cNvSpPr/>
            <p:nvPr/>
          </p:nvSpPr>
          <p:spPr>
            <a:xfrm>
              <a:off x="2340102" y="477774"/>
              <a:ext cx="6624955" cy="791210"/>
            </a:xfrm>
            <a:custGeom>
              <a:avLst/>
              <a:gdLst/>
              <a:ahLst/>
              <a:cxnLst/>
              <a:rect l="l" t="t" r="r" b="b"/>
              <a:pathLst>
                <a:path w="6624955" h="791210">
                  <a:moveTo>
                    <a:pt x="6493002" y="0"/>
                  </a:moveTo>
                  <a:lnTo>
                    <a:pt x="131825" y="0"/>
                  </a:lnTo>
                  <a:lnTo>
                    <a:pt x="90172" y="6723"/>
                  </a:lnTo>
                  <a:lnTo>
                    <a:pt x="53986" y="25444"/>
                  </a:lnTo>
                  <a:lnTo>
                    <a:pt x="25444" y="53986"/>
                  </a:lnTo>
                  <a:lnTo>
                    <a:pt x="6723" y="90172"/>
                  </a:lnTo>
                  <a:lnTo>
                    <a:pt x="0" y="131825"/>
                  </a:lnTo>
                  <a:lnTo>
                    <a:pt x="0" y="659129"/>
                  </a:lnTo>
                  <a:lnTo>
                    <a:pt x="6723" y="700783"/>
                  </a:lnTo>
                  <a:lnTo>
                    <a:pt x="25444" y="736969"/>
                  </a:lnTo>
                  <a:lnTo>
                    <a:pt x="53986" y="765511"/>
                  </a:lnTo>
                  <a:lnTo>
                    <a:pt x="90172" y="784232"/>
                  </a:lnTo>
                  <a:lnTo>
                    <a:pt x="131825" y="790955"/>
                  </a:lnTo>
                  <a:lnTo>
                    <a:pt x="6493002" y="790955"/>
                  </a:lnTo>
                  <a:lnTo>
                    <a:pt x="6534655" y="784232"/>
                  </a:lnTo>
                  <a:lnTo>
                    <a:pt x="6570841" y="765511"/>
                  </a:lnTo>
                  <a:lnTo>
                    <a:pt x="6599383" y="736969"/>
                  </a:lnTo>
                  <a:lnTo>
                    <a:pt x="6618104" y="700783"/>
                  </a:lnTo>
                  <a:lnTo>
                    <a:pt x="6624828" y="659129"/>
                  </a:lnTo>
                  <a:lnTo>
                    <a:pt x="6624828" y="131825"/>
                  </a:lnTo>
                  <a:lnTo>
                    <a:pt x="6618104" y="90172"/>
                  </a:lnTo>
                  <a:lnTo>
                    <a:pt x="6599383" y="53986"/>
                  </a:lnTo>
                  <a:lnTo>
                    <a:pt x="6570841" y="25444"/>
                  </a:lnTo>
                  <a:lnTo>
                    <a:pt x="6534655" y="6723"/>
                  </a:lnTo>
                  <a:lnTo>
                    <a:pt x="64930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                    </a:t>
              </a: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Цель презентации</a:t>
              </a:r>
              <a:endParaRPr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bject 4"/>
            <p:cNvSpPr/>
            <p:nvPr/>
          </p:nvSpPr>
          <p:spPr>
            <a:xfrm>
              <a:off x="2340102" y="477774"/>
              <a:ext cx="6624955" cy="791210"/>
            </a:xfrm>
            <a:custGeom>
              <a:avLst/>
              <a:gdLst/>
              <a:ahLst/>
              <a:cxnLst/>
              <a:rect l="l" t="t" r="r" b="b"/>
              <a:pathLst>
                <a:path w="6624955" h="791210">
                  <a:moveTo>
                    <a:pt x="0" y="131825"/>
                  </a:moveTo>
                  <a:lnTo>
                    <a:pt x="6723" y="90172"/>
                  </a:lnTo>
                  <a:lnTo>
                    <a:pt x="25444" y="53986"/>
                  </a:lnTo>
                  <a:lnTo>
                    <a:pt x="53986" y="25444"/>
                  </a:lnTo>
                  <a:lnTo>
                    <a:pt x="90172" y="6723"/>
                  </a:lnTo>
                  <a:lnTo>
                    <a:pt x="131825" y="0"/>
                  </a:lnTo>
                  <a:lnTo>
                    <a:pt x="6493002" y="0"/>
                  </a:lnTo>
                  <a:lnTo>
                    <a:pt x="6534655" y="6723"/>
                  </a:lnTo>
                  <a:lnTo>
                    <a:pt x="6570841" y="25444"/>
                  </a:lnTo>
                  <a:lnTo>
                    <a:pt x="6599383" y="53986"/>
                  </a:lnTo>
                  <a:lnTo>
                    <a:pt x="6618104" y="90172"/>
                  </a:lnTo>
                  <a:lnTo>
                    <a:pt x="6624828" y="131825"/>
                  </a:lnTo>
                  <a:lnTo>
                    <a:pt x="6624828" y="659129"/>
                  </a:lnTo>
                  <a:lnTo>
                    <a:pt x="6618104" y="700783"/>
                  </a:lnTo>
                  <a:lnTo>
                    <a:pt x="6599383" y="736969"/>
                  </a:lnTo>
                  <a:lnTo>
                    <a:pt x="6570841" y="765511"/>
                  </a:lnTo>
                  <a:lnTo>
                    <a:pt x="6534655" y="784232"/>
                  </a:lnTo>
                  <a:lnTo>
                    <a:pt x="6493002" y="790955"/>
                  </a:lnTo>
                  <a:lnTo>
                    <a:pt x="131825" y="790955"/>
                  </a:lnTo>
                  <a:lnTo>
                    <a:pt x="90172" y="784232"/>
                  </a:lnTo>
                  <a:lnTo>
                    <a:pt x="53986" y="765511"/>
                  </a:lnTo>
                  <a:lnTo>
                    <a:pt x="25444" y="736969"/>
                  </a:lnTo>
                  <a:lnTo>
                    <a:pt x="6723" y="700783"/>
                  </a:lnTo>
                  <a:lnTo>
                    <a:pt x="0" y="659129"/>
                  </a:lnTo>
                  <a:lnTo>
                    <a:pt x="0" y="131825"/>
                  </a:lnTo>
                  <a:close/>
                </a:path>
              </a:pathLst>
            </a:custGeom>
            <a:ln w="25908"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6"/>
          <p:cNvGrpSpPr/>
          <p:nvPr/>
        </p:nvGrpSpPr>
        <p:grpSpPr>
          <a:xfrm>
            <a:off x="5832380" y="1416537"/>
            <a:ext cx="673735" cy="318242"/>
            <a:chOff x="6214871" y="1255775"/>
            <a:chExt cx="673735" cy="60071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9" name="object 7"/>
            <p:cNvSpPr/>
            <p:nvPr/>
          </p:nvSpPr>
          <p:spPr>
            <a:xfrm>
              <a:off x="6227825" y="1268729"/>
              <a:ext cx="647700" cy="574675"/>
            </a:xfrm>
            <a:custGeom>
              <a:avLst/>
              <a:gdLst/>
              <a:ahLst/>
              <a:cxnLst/>
              <a:rect l="l" t="t" r="r" b="b"/>
              <a:pathLst>
                <a:path w="647700" h="574675">
                  <a:moveTo>
                    <a:pt x="485775" y="0"/>
                  </a:moveTo>
                  <a:lnTo>
                    <a:pt x="161925" y="0"/>
                  </a:lnTo>
                  <a:lnTo>
                    <a:pt x="161925" y="287274"/>
                  </a:lnTo>
                  <a:lnTo>
                    <a:pt x="0" y="287274"/>
                  </a:lnTo>
                  <a:lnTo>
                    <a:pt x="323850" y="574548"/>
                  </a:lnTo>
                  <a:lnTo>
                    <a:pt x="647700" y="287274"/>
                  </a:lnTo>
                  <a:lnTo>
                    <a:pt x="485775" y="287274"/>
                  </a:lnTo>
                  <a:lnTo>
                    <a:pt x="485775" y="0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6227825" y="1268729"/>
              <a:ext cx="647700" cy="574675"/>
            </a:xfrm>
            <a:custGeom>
              <a:avLst/>
              <a:gdLst/>
              <a:ahLst/>
              <a:cxnLst/>
              <a:rect l="l" t="t" r="r" b="b"/>
              <a:pathLst>
                <a:path w="647700" h="574675">
                  <a:moveTo>
                    <a:pt x="0" y="287274"/>
                  </a:moveTo>
                  <a:lnTo>
                    <a:pt x="161925" y="287274"/>
                  </a:lnTo>
                  <a:lnTo>
                    <a:pt x="161925" y="0"/>
                  </a:lnTo>
                  <a:lnTo>
                    <a:pt x="485775" y="0"/>
                  </a:lnTo>
                  <a:lnTo>
                    <a:pt x="485775" y="287274"/>
                  </a:lnTo>
                  <a:lnTo>
                    <a:pt x="647700" y="287274"/>
                  </a:lnTo>
                  <a:lnTo>
                    <a:pt x="323850" y="574548"/>
                  </a:lnTo>
                  <a:lnTo>
                    <a:pt x="0" y="287274"/>
                  </a:lnTo>
                  <a:close/>
                </a:path>
              </a:pathLst>
            </a:custGeom>
            <a:grpFill/>
            <a:ln w="25908"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9"/>
          <p:cNvGrpSpPr/>
          <p:nvPr/>
        </p:nvGrpSpPr>
        <p:grpSpPr>
          <a:xfrm>
            <a:off x="383080" y="1600284"/>
            <a:ext cx="8582138" cy="1345477"/>
            <a:chOff x="180581" y="3141726"/>
            <a:chExt cx="8713140" cy="3634190"/>
          </a:xfrm>
          <a:solidFill>
            <a:schemeClr val="accent3"/>
          </a:solidFill>
        </p:grpSpPr>
        <p:sp>
          <p:nvSpPr>
            <p:cNvPr id="12" name="object 10"/>
            <p:cNvSpPr/>
            <p:nvPr/>
          </p:nvSpPr>
          <p:spPr>
            <a:xfrm>
              <a:off x="180594" y="3399621"/>
              <a:ext cx="8712835" cy="3376295"/>
            </a:xfrm>
            <a:custGeom>
              <a:avLst/>
              <a:gdLst/>
              <a:ahLst/>
              <a:cxnLst/>
              <a:rect l="l" t="t" r="r" b="b"/>
              <a:pathLst>
                <a:path w="8712835" h="3376295">
                  <a:moveTo>
                    <a:pt x="8262492" y="0"/>
                  </a:moveTo>
                  <a:lnTo>
                    <a:pt x="8262620" y="225043"/>
                  </a:lnTo>
                  <a:lnTo>
                    <a:pt x="225082" y="225043"/>
                  </a:lnTo>
                  <a:lnTo>
                    <a:pt x="179720" y="229619"/>
                  </a:lnTo>
                  <a:lnTo>
                    <a:pt x="137470" y="242742"/>
                  </a:lnTo>
                  <a:lnTo>
                    <a:pt x="99237" y="263506"/>
                  </a:lnTo>
                  <a:lnTo>
                    <a:pt x="65925" y="291004"/>
                  </a:lnTo>
                  <a:lnTo>
                    <a:pt x="38440" y="324330"/>
                  </a:lnTo>
                  <a:lnTo>
                    <a:pt x="17688" y="362579"/>
                  </a:lnTo>
                  <a:lnTo>
                    <a:pt x="4572" y="404842"/>
                  </a:lnTo>
                  <a:lnTo>
                    <a:pt x="0" y="450214"/>
                  </a:lnTo>
                  <a:lnTo>
                    <a:pt x="0" y="3151085"/>
                  </a:lnTo>
                  <a:lnTo>
                    <a:pt x="4572" y="3196447"/>
                  </a:lnTo>
                  <a:lnTo>
                    <a:pt x="17688" y="3238697"/>
                  </a:lnTo>
                  <a:lnTo>
                    <a:pt x="38440" y="3276930"/>
                  </a:lnTo>
                  <a:lnTo>
                    <a:pt x="65925" y="3310241"/>
                  </a:lnTo>
                  <a:lnTo>
                    <a:pt x="99237" y="3337726"/>
                  </a:lnTo>
                  <a:lnTo>
                    <a:pt x="137470" y="3358478"/>
                  </a:lnTo>
                  <a:lnTo>
                    <a:pt x="179720" y="3371593"/>
                  </a:lnTo>
                  <a:lnTo>
                    <a:pt x="225082" y="3376166"/>
                  </a:lnTo>
                  <a:lnTo>
                    <a:pt x="270442" y="3371593"/>
                  </a:lnTo>
                  <a:lnTo>
                    <a:pt x="312691" y="3358478"/>
                  </a:lnTo>
                  <a:lnTo>
                    <a:pt x="350922" y="3337726"/>
                  </a:lnTo>
                  <a:lnTo>
                    <a:pt x="384232" y="3310241"/>
                  </a:lnTo>
                  <a:lnTo>
                    <a:pt x="411714" y="3276930"/>
                  </a:lnTo>
                  <a:lnTo>
                    <a:pt x="432465" y="3238697"/>
                  </a:lnTo>
                  <a:lnTo>
                    <a:pt x="445579" y="3196447"/>
                  </a:lnTo>
                  <a:lnTo>
                    <a:pt x="450151" y="3151085"/>
                  </a:lnTo>
                  <a:lnTo>
                    <a:pt x="450151" y="2926016"/>
                  </a:lnTo>
                  <a:lnTo>
                    <a:pt x="8487664" y="2926016"/>
                  </a:lnTo>
                  <a:lnTo>
                    <a:pt x="8533031" y="2921443"/>
                  </a:lnTo>
                  <a:lnTo>
                    <a:pt x="8575280" y="2908328"/>
                  </a:lnTo>
                  <a:lnTo>
                    <a:pt x="8613507" y="2887576"/>
                  </a:lnTo>
                  <a:lnTo>
                    <a:pt x="8646810" y="2860092"/>
                  </a:lnTo>
                  <a:lnTo>
                    <a:pt x="8674285" y="2826782"/>
                  </a:lnTo>
                  <a:lnTo>
                    <a:pt x="8695029" y="2788551"/>
                  </a:lnTo>
                  <a:lnTo>
                    <a:pt x="8708137" y="2746304"/>
                  </a:lnTo>
                  <a:lnTo>
                    <a:pt x="8712708" y="2700947"/>
                  </a:lnTo>
                  <a:lnTo>
                    <a:pt x="8712708" y="675258"/>
                  </a:lnTo>
                  <a:lnTo>
                    <a:pt x="225082" y="675258"/>
                  </a:lnTo>
                  <a:lnTo>
                    <a:pt x="225082" y="450214"/>
                  </a:lnTo>
                  <a:lnTo>
                    <a:pt x="233925" y="406380"/>
                  </a:lnTo>
                  <a:lnTo>
                    <a:pt x="258041" y="370617"/>
                  </a:lnTo>
                  <a:lnTo>
                    <a:pt x="293812" y="346523"/>
                  </a:lnTo>
                  <a:lnTo>
                    <a:pt x="337616" y="337692"/>
                  </a:lnTo>
                  <a:lnTo>
                    <a:pt x="8712708" y="337693"/>
                  </a:lnTo>
                  <a:lnTo>
                    <a:pt x="8712708" y="225170"/>
                  </a:lnTo>
                  <a:lnTo>
                    <a:pt x="8487664" y="225170"/>
                  </a:lnTo>
                  <a:lnTo>
                    <a:pt x="8487664" y="112521"/>
                  </a:lnTo>
                  <a:lnTo>
                    <a:pt x="8375141" y="112521"/>
                  </a:lnTo>
                  <a:lnTo>
                    <a:pt x="8331287" y="103691"/>
                  </a:lnTo>
                  <a:lnTo>
                    <a:pt x="8295481" y="79597"/>
                  </a:lnTo>
                  <a:lnTo>
                    <a:pt x="8271343" y="43834"/>
                  </a:lnTo>
                  <a:lnTo>
                    <a:pt x="8262492" y="0"/>
                  </a:lnTo>
                  <a:close/>
                </a:path>
                <a:path w="8712835" h="3376295">
                  <a:moveTo>
                    <a:pt x="8712708" y="337693"/>
                  </a:moveTo>
                  <a:lnTo>
                    <a:pt x="337616" y="337692"/>
                  </a:lnTo>
                  <a:lnTo>
                    <a:pt x="381421" y="346523"/>
                  </a:lnTo>
                  <a:lnTo>
                    <a:pt x="417191" y="370617"/>
                  </a:lnTo>
                  <a:lnTo>
                    <a:pt x="441308" y="406380"/>
                  </a:lnTo>
                  <a:lnTo>
                    <a:pt x="450151" y="450214"/>
                  </a:lnTo>
                  <a:lnTo>
                    <a:pt x="445579" y="495582"/>
                  </a:lnTo>
                  <a:lnTo>
                    <a:pt x="432465" y="537831"/>
                  </a:lnTo>
                  <a:lnTo>
                    <a:pt x="411714" y="576058"/>
                  </a:lnTo>
                  <a:lnTo>
                    <a:pt x="384232" y="609361"/>
                  </a:lnTo>
                  <a:lnTo>
                    <a:pt x="350922" y="636836"/>
                  </a:lnTo>
                  <a:lnTo>
                    <a:pt x="312691" y="657580"/>
                  </a:lnTo>
                  <a:lnTo>
                    <a:pt x="270442" y="670688"/>
                  </a:lnTo>
                  <a:lnTo>
                    <a:pt x="225082" y="675258"/>
                  </a:lnTo>
                  <a:lnTo>
                    <a:pt x="8712708" y="675258"/>
                  </a:lnTo>
                  <a:lnTo>
                    <a:pt x="8712708" y="337693"/>
                  </a:lnTo>
                  <a:close/>
                </a:path>
                <a:path w="8712835" h="3376295">
                  <a:moveTo>
                    <a:pt x="8712708" y="0"/>
                  </a:moveTo>
                  <a:lnTo>
                    <a:pt x="8708137" y="45372"/>
                  </a:lnTo>
                  <a:lnTo>
                    <a:pt x="8695029" y="87635"/>
                  </a:lnTo>
                  <a:lnTo>
                    <a:pt x="8674285" y="125884"/>
                  </a:lnTo>
                  <a:lnTo>
                    <a:pt x="8646810" y="159210"/>
                  </a:lnTo>
                  <a:lnTo>
                    <a:pt x="8613507" y="186708"/>
                  </a:lnTo>
                  <a:lnTo>
                    <a:pt x="8575280" y="207472"/>
                  </a:lnTo>
                  <a:lnTo>
                    <a:pt x="8533031" y="220595"/>
                  </a:lnTo>
                  <a:lnTo>
                    <a:pt x="8487664" y="225170"/>
                  </a:lnTo>
                  <a:lnTo>
                    <a:pt x="8712708" y="225170"/>
                  </a:lnTo>
                  <a:lnTo>
                    <a:pt x="8712708" y="0"/>
                  </a:lnTo>
                  <a:close/>
                </a:path>
                <a:path w="8712835" h="3376295">
                  <a:moveTo>
                    <a:pt x="8487664" y="0"/>
                  </a:moveTo>
                  <a:lnTo>
                    <a:pt x="8478815" y="43834"/>
                  </a:lnTo>
                  <a:lnTo>
                    <a:pt x="8454691" y="79597"/>
                  </a:lnTo>
                  <a:lnTo>
                    <a:pt x="8418923" y="103691"/>
                  </a:lnTo>
                  <a:lnTo>
                    <a:pt x="8375141" y="112521"/>
                  </a:lnTo>
                  <a:lnTo>
                    <a:pt x="8487664" y="112521"/>
                  </a:lnTo>
                  <a:lnTo>
                    <a:pt x="8487664" y="0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bject 11"/>
            <p:cNvSpPr/>
            <p:nvPr/>
          </p:nvSpPr>
          <p:spPr>
            <a:xfrm>
              <a:off x="405676" y="3141726"/>
              <a:ext cx="8488045" cy="900430"/>
            </a:xfrm>
            <a:custGeom>
              <a:avLst/>
              <a:gdLst/>
              <a:ahLst/>
              <a:cxnLst/>
              <a:rect l="l" t="t" r="r" b="b"/>
              <a:pathLst>
                <a:path w="8488045" h="900429">
                  <a:moveTo>
                    <a:pt x="112534" y="562737"/>
                  </a:moveTo>
                  <a:lnTo>
                    <a:pt x="68730" y="571567"/>
                  </a:lnTo>
                  <a:lnTo>
                    <a:pt x="32959" y="595661"/>
                  </a:lnTo>
                  <a:lnTo>
                    <a:pt x="8843" y="631424"/>
                  </a:lnTo>
                  <a:lnTo>
                    <a:pt x="0" y="675259"/>
                  </a:lnTo>
                  <a:lnTo>
                    <a:pt x="0" y="900303"/>
                  </a:lnTo>
                  <a:lnTo>
                    <a:pt x="45360" y="895732"/>
                  </a:lnTo>
                  <a:lnTo>
                    <a:pt x="87609" y="882624"/>
                  </a:lnTo>
                  <a:lnTo>
                    <a:pt x="125840" y="861880"/>
                  </a:lnTo>
                  <a:lnTo>
                    <a:pt x="159150" y="834405"/>
                  </a:lnTo>
                  <a:lnTo>
                    <a:pt x="186632" y="801102"/>
                  </a:lnTo>
                  <a:lnTo>
                    <a:pt x="207383" y="762875"/>
                  </a:lnTo>
                  <a:lnTo>
                    <a:pt x="220497" y="720626"/>
                  </a:lnTo>
                  <a:lnTo>
                    <a:pt x="225069" y="675259"/>
                  </a:lnTo>
                  <a:lnTo>
                    <a:pt x="216226" y="631424"/>
                  </a:lnTo>
                  <a:lnTo>
                    <a:pt x="192109" y="595661"/>
                  </a:lnTo>
                  <a:lnTo>
                    <a:pt x="156339" y="571567"/>
                  </a:lnTo>
                  <a:lnTo>
                    <a:pt x="112534" y="562737"/>
                  </a:lnTo>
                  <a:close/>
                </a:path>
                <a:path w="8488045" h="900429">
                  <a:moveTo>
                    <a:pt x="8487625" y="225044"/>
                  </a:moveTo>
                  <a:lnTo>
                    <a:pt x="8262581" y="225044"/>
                  </a:lnTo>
                  <a:lnTo>
                    <a:pt x="8262581" y="450088"/>
                  </a:lnTo>
                  <a:lnTo>
                    <a:pt x="8307948" y="445517"/>
                  </a:lnTo>
                  <a:lnTo>
                    <a:pt x="8350198" y="432409"/>
                  </a:lnTo>
                  <a:lnTo>
                    <a:pt x="8388425" y="411665"/>
                  </a:lnTo>
                  <a:lnTo>
                    <a:pt x="8421728" y="384190"/>
                  </a:lnTo>
                  <a:lnTo>
                    <a:pt x="8449203" y="350887"/>
                  </a:lnTo>
                  <a:lnTo>
                    <a:pt x="8469947" y="312660"/>
                  </a:lnTo>
                  <a:lnTo>
                    <a:pt x="8483055" y="270411"/>
                  </a:lnTo>
                  <a:lnTo>
                    <a:pt x="8487625" y="225044"/>
                  </a:lnTo>
                  <a:close/>
                </a:path>
                <a:path w="8488045" h="900429">
                  <a:moveTo>
                    <a:pt x="8262581" y="0"/>
                  </a:moveTo>
                  <a:lnTo>
                    <a:pt x="8217209" y="4570"/>
                  </a:lnTo>
                  <a:lnTo>
                    <a:pt x="8174945" y="17678"/>
                  </a:lnTo>
                  <a:lnTo>
                    <a:pt x="8136697" y="38422"/>
                  </a:lnTo>
                  <a:lnTo>
                    <a:pt x="8103371" y="65897"/>
                  </a:lnTo>
                  <a:lnTo>
                    <a:pt x="8075873" y="99200"/>
                  </a:lnTo>
                  <a:lnTo>
                    <a:pt x="8055109" y="137427"/>
                  </a:lnTo>
                  <a:lnTo>
                    <a:pt x="8041986" y="179676"/>
                  </a:lnTo>
                  <a:lnTo>
                    <a:pt x="8037410" y="225044"/>
                  </a:lnTo>
                  <a:lnTo>
                    <a:pt x="8046261" y="268878"/>
                  </a:lnTo>
                  <a:lnTo>
                    <a:pt x="8070399" y="304641"/>
                  </a:lnTo>
                  <a:lnTo>
                    <a:pt x="8106205" y="328735"/>
                  </a:lnTo>
                  <a:lnTo>
                    <a:pt x="8150059" y="337565"/>
                  </a:lnTo>
                  <a:lnTo>
                    <a:pt x="8193841" y="328735"/>
                  </a:lnTo>
                  <a:lnTo>
                    <a:pt x="8229609" y="304641"/>
                  </a:lnTo>
                  <a:lnTo>
                    <a:pt x="8253733" y="268878"/>
                  </a:lnTo>
                  <a:lnTo>
                    <a:pt x="8262581" y="225044"/>
                  </a:lnTo>
                  <a:lnTo>
                    <a:pt x="8487625" y="225044"/>
                  </a:lnTo>
                  <a:lnTo>
                    <a:pt x="8483055" y="179676"/>
                  </a:lnTo>
                  <a:lnTo>
                    <a:pt x="8469947" y="137427"/>
                  </a:lnTo>
                  <a:lnTo>
                    <a:pt x="8449203" y="99200"/>
                  </a:lnTo>
                  <a:lnTo>
                    <a:pt x="8421728" y="65897"/>
                  </a:lnTo>
                  <a:lnTo>
                    <a:pt x="8388425" y="38422"/>
                  </a:lnTo>
                  <a:lnTo>
                    <a:pt x="8350198" y="17678"/>
                  </a:lnTo>
                  <a:lnTo>
                    <a:pt x="8307948" y="4570"/>
                  </a:lnTo>
                  <a:lnTo>
                    <a:pt x="8262581" y="0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object 12"/>
            <p:cNvSpPr/>
            <p:nvPr/>
          </p:nvSpPr>
          <p:spPr>
            <a:xfrm>
              <a:off x="180581" y="3141726"/>
              <a:ext cx="8712835" cy="3601720"/>
            </a:xfrm>
            <a:custGeom>
              <a:avLst/>
              <a:gdLst/>
              <a:ahLst/>
              <a:cxnLst/>
              <a:rect l="l" t="t" r="r" b="b"/>
              <a:pathLst>
                <a:path w="8712835" h="3601720">
                  <a:moveTo>
                    <a:pt x="12" y="675259"/>
                  </a:moveTo>
                  <a:lnTo>
                    <a:pt x="4585" y="629886"/>
                  </a:lnTo>
                  <a:lnTo>
                    <a:pt x="17701" y="587623"/>
                  </a:lnTo>
                  <a:lnTo>
                    <a:pt x="38453" y="549374"/>
                  </a:lnTo>
                  <a:lnTo>
                    <a:pt x="65938" y="516048"/>
                  </a:lnTo>
                  <a:lnTo>
                    <a:pt x="99250" y="488550"/>
                  </a:lnTo>
                  <a:lnTo>
                    <a:pt x="137483" y="467786"/>
                  </a:lnTo>
                  <a:lnTo>
                    <a:pt x="179733" y="454663"/>
                  </a:lnTo>
                  <a:lnTo>
                    <a:pt x="225094" y="450088"/>
                  </a:lnTo>
                  <a:lnTo>
                    <a:pt x="8262632" y="450088"/>
                  </a:lnTo>
                  <a:lnTo>
                    <a:pt x="8262632" y="225044"/>
                  </a:lnTo>
                  <a:lnTo>
                    <a:pt x="8267202" y="179676"/>
                  </a:lnTo>
                  <a:lnTo>
                    <a:pt x="8280311" y="137427"/>
                  </a:lnTo>
                  <a:lnTo>
                    <a:pt x="8301054" y="99200"/>
                  </a:lnTo>
                  <a:lnTo>
                    <a:pt x="8328529" y="65897"/>
                  </a:lnTo>
                  <a:lnTo>
                    <a:pt x="8361832" y="38422"/>
                  </a:lnTo>
                  <a:lnTo>
                    <a:pt x="8400060" y="17678"/>
                  </a:lnTo>
                  <a:lnTo>
                    <a:pt x="8442309" y="4570"/>
                  </a:lnTo>
                  <a:lnTo>
                    <a:pt x="8487676" y="0"/>
                  </a:lnTo>
                  <a:lnTo>
                    <a:pt x="8533043" y="4570"/>
                  </a:lnTo>
                  <a:lnTo>
                    <a:pt x="8575292" y="17678"/>
                  </a:lnTo>
                  <a:lnTo>
                    <a:pt x="8613520" y="38422"/>
                  </a:lnTo>
                  <a:lnTo>
                    <a:pt x="8646823" y="65897"/>
                  </a:lnTo>
                  <a:lnTo>
                    <a:pt x="8674298" y="99200"/>
                  </a:lnTo>
                  <a:lnTo>
                    <a:pt x="8695041" y="137427"/>
                  </a:lnTo>
                  <a:lnTo>
                    <a:pt x="8708150" y="179676"/>
                  </a:lnTo>
                  <a:lnTo>
                    <a:pt x="8712720" y="225044"/>
                  </a:lnTo>
                  <a:lnTo>
                    <a:pt x="8712720" y="2925991"/>
                  </a:lnTo>
                  <a:lnTo>
                    <a:pt x="8708150" y="2971348"/>
                  </a:lnTo>
                  <a:lnTo>
                    <a:pt x="8695041" y="3013595"/>
                  </a:lnTo>
                  <a:lnTo>
                    <a:pt x="8674298" y="3051826"/>
                  </a:lnTo>
                  <a:lnTo>
                    <a:pt x="8646823" y="3085136"/>
                  </a:lnTo>
                  <a:lnTo>
                    <a:pt x="8613520" y="3112620"/>
                  </a:lnTo>
                  <a:lnTo>
                    <a:pt x="8575292" y="3133372"/>
                  </a:lnTo>
                  <a:lnTo>
                    <a:pt x="8533043" y="3146487"/>
                  </a:lnTo>
                  <a:lnTo>
                    <a:pt x="8487676" y="3151060"/>
                  </a:lnTo>
                  <a:lnTo>
                    <a:pt x="450164" y="3151060"/>
                  </a:lnTo>
                  <a:lnTo>
                    <a:pt x="450164" y="3376129"/>
                  </a:lnTo>
                  <a:lnTo>
                    <a:pt x="445591" y="3421491"/>
                  </a:lnTo>
                  <a:lnTo>
                    <a:pt x="432475" y="3463741"/>
                  </a:lnTo>
                  <a:lnTo>
                    <a:pt x="411723" y="3501974"/>
                  </a:lnTo>
                  <a:lnTo>
                    <a:pt x="384238" y="3535285"/>
                  </a:lnTo>
                  <a:lnTo>
                    <a:pt x="350926" y="3562770"/>
                  </a:lnTo>
                  <a:lnTo>
                    <a:pt x="312693" y="3583522"/>
                  </a:lnTo>
                  <a:lnTo>
                    <a:pt x="270443" y="3596637"/>
                  </a:lnTo>
                  <a:lnTo>
                    <a:pt x="225082" y="3601210"/>
                  </a:lnTo>
                  <a:lnTo>
                    <a:pt x="179720" y="3596637"/>
                  </a:lnTo>
                  <a:lnTo>
                    <a:pt x="137470" y="3583522"/>
                  </a:lnTo>
                  <a:lnTo>
                    <a:pt x="99237" y="3562770"/>
                  </a:lnTo>
                  <a:lnTo>
                    <a:pt x="65925" y="3535285"/>
                  </a:lnTo>
                  <a:lnTo>
                    <a:pt x="38440" y="3501974"/>
                  </a:lnTo>
                  <a:lnTo>
                    <a:pt x="17688" y="3463741"/>
                  </a:lnTo>
                  <a:lnTo>
                    <a:pt x="4572" y="3421491"/>
                  </a:lnTo>
                  <a:lnTo>
                    <a:pt x="0" y="3376129"/>
                  </a:lnTo>
                  <a:lnTo>
                    <a:pt x="12" y="675259"/>
                  </a:lnTo>
                  <a:close/>
                </a:path>
                <a:path w="8712835" h="3601720">
                  <a:moveTo>
                    <a:pt x="8262632" y="450088"/>
                  </a:moveTo>
                  <a:lnTo>
                    <a:pt x="8487676" y="450088"/>
                  </a:lnTo>
                  <a:lnTo>
                    <a:pt x="8533043" y="445517"/>
                  </a:lnTo>
                  <a:lnTo>
                    <a:pt x="8575292" y="432409"/>
                  </a:lnTo>
                  <a:lnTo>
                    <a:pt x="8613520" y="411665"/>
                  </a:lnTo>
                  <a:lnTo>
                    <a:pt x="8646823" y="384190"/>
                  </a:lnTo>
                  <a:lnTo>
                    <a:pt x="8674298" y="350887"/>
                  </a:lnTo>
                  <a:lnTo>
                    <a:pt x="8695041" y="312660"/>
                  </a:lnTo>
                  <a:lnTo>
                    <a:pt x="8708150" y="270411"/>
                  </a:lnTo>
                  <a:lnTo>
                    <a:pt x="8712720" y="225044"/>
                  </a:lnTo>
                </a:path>
              </a:pathLst>
            </a:custGeom>
            <a:grpFill/>
            <a:ln w="25908"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15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30133" y="3353815"/>
              <a:ext cx="251078" cy="250951"/>
            </a:xfrm>
            <a:prstGeom prst="rect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</p:pic>
        <p:sp>
          <p:nvSpPr>
            <p:cNvPr id="16" name="object 14"/>
            <p:cNvSpPr/>
            <p:nvPr/>
          </p:nvSpPr>
          <p:spPr>
            <a:xfrm>
              <a:off x="180594" y="3704463"/>
              <a:ext cx="450215" cy="2588895"/>
            </a:xfrm>
            <a:custGeom>
              <a:avLst/>
              <a:gdLst/>
              <a:ahLst/>
              <a:cxnLst/>
              <a:rect l="l" t="t" r="r" b="b"/>
              <a:pathLst>
                <a:path w="450215" h="2588895">
                  <a:moveTo>
                    <a:pt x="225082" y="337566"/>
                  </a:moveTo>
                  <a:lnTo>
                    <a:pt x="225082" y="112522"/>
                  </a:lnTo>
                  <a:lnTo>
                    <a:pt x="233925" y="68687"/>
                  </a:lnTo>
                  <a:lnTo>
                    <a:pt x="258041" y="32924"/>
                  </a:lnTo>
                  <a:lnTo>
                    <a:pt x="293812" y="8830"/>
                  </a:lnTo>
                  <a:lnTo>
                    <a:pt x="337616" y="0"/>
                  </a:lnTo>
                  <a:lnTo>
                    <a:pt x="381421" y="8830"/>
                  </a:lnTo>
                  <a:lnTo>
                    <a:pt x="417191" y="32924"/>
                  </a:lnTo>
                  <a:lnTo>
                    <a:pt x="441308" y="68687"/>
                  </a:lnTo>
                  <a:lnTo>
                    <a:pt x="450151" y="112522"/>
                  </a:lnTo>
                  <a:lnTo>
                    <a:pt x="445579" y="157889"/>
                  </a:lnTo>
                  <a:lnTo>
                    <a:pt x="432465" y="200138"/>
                  </a:lnTo>
                  <a:lnTo>
                    <a:pt x="411714" y="238365"/>
                  </a:lnTo>
                  <a:lnTo>
                    <a:pt x="384232" y="271668"/>
                  </a:lnTo>
                  <a:lnTo>
                    <a:pt x="350922" y="299143"/>
                  </a:lnTo>
                  <a:lnTo>
                    <a:pt x="312691" y="319887"/>
                  </a:lnTo>
                  <a:lnTo>
                    <a:pt x="270442" y="332995"/>
                  </a:lnTo>
                  <a:lnTo>
                    <a:pt x="225082" y="337566"/>
                  </a:lnTo>
                  <a:lnTo>
                    <a:pt x="179720" y="332995"/>
                  </a:lnTo>
                  <a:lnTo>
                    <a:pt x="137470" y="319887"/>
                  </a:lnTo>
                  <a:lnTo>
                    <a:pt x="99237" y="299143"/>
                  </a:lnTo>
                  <a:lnTo>
                    <a:pt x="65925" y="271668"/>
                  </a:lnTo>
                  <a:lnTo>
                    <a:pt x="38440" y="238365"/>
                  </a:lnTo>
                  <a:lnTo>
                    <a:pt x="17688" y="200138"/>
                  </a:lnTo>
                  <a:lnTo>
                    <a:pt x="4572" y="157889"/>
                  </a:lnTo>
                  <a:lnTo>
                    <a:pt x="0" y="112522"/>
                  </a:lnTo>
                </a:path>
                <a:path w="450215" h="2588895">
                  <a:moveTo>
                    <a:pt x="450151" y="112522"/>
                  </a:moveTo>
                  <a:lnTo>
                    <a:pt x="450151" y="2588323"/>
                  </a:lnTo>
                </a:path>
              </a:pathLst>
            </a:custGeom>
            <a:grpFill/>
            <a:ln w="25908"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08554" y="1805347"/>
            <a:ext cx="8138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принципа прозрачности (открытости) и обеспечения полного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доступного информирования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проекте бюджета городского округа город Рыбинск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2023-2025 годы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ozlii\Desktop\688c9473fa4f5e1373769c0da907c5b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91" y="4724193"/>
            <a:ext cx="151658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100660" y="735328"/>
            <a:ext cx="9144000" cy="9361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Способы участия граждан в  публичных слушаниях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проекта бюджета города Рыбинска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1538" y="5657671"/>
            <a:ext cx="828155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 по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городского бюджета на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годов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проходить 2 декабря 2022 года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1383" y="1556792"/>
            <a:ext cx="40292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городского бюджета на      </a:t>
            </a:r>
          </a:p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очередной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период: </a:t>
            </a:r>
          </a:p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публикуется </a:t>
            </a:r>
            <a:r>
              <a:rPr lang="ru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не позднее чем за 8 дней до дня проведения публичных слушаний и размещается на официальном сайте Администрации городского округа город Рыбинск в сети «Интернет»;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публикуется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средствах массовой информации;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выносится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публичные слушания в сроки, определенные бюджетным законодательством Российской Федерации.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 descr="C:\Users\kozlii\Desktop\admin_rybinsk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1432"/>
            <a:ext cx="4561831" cy="273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zlii\Desktop\admin_rybinsk_1-768x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63" y="4509120"/>
            <a:ext cx="2006600" cy="11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0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836712"/>
            <a:ext cx="6336704" cy="576064"/>
          </a:xfrm>
        </p:spPr>
        <p:txBody>
          <a:bodyPr>
            <a:normAutofit/>
          </a:bodyPr>
          <a:lstStyle/>
          <a:p>
            <a:r>
              <a:rPr lang="ru-RU" sz="2400" b="1" kern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ПОЛЕЗНЫЕ ССЫЛКИ И КОНТАКТЫ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9073008" cy="5517232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 Администрации</a:t>
            </a:r>
          </a:p>
          <a:p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город Рыбинск Ярославской области: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rybinsk.ru/admin/departments/finance-department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152900, Ярославская область, г. Рыбинск, ул. Рабочая, д.1, каб. 120.</a:t>
            </a:r>
            <a:endParaRPr lang="ru-RU" sz="2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(4855) 290-031</a:t>
            </a:r>
            <a:endParaRPr lang="ru-RU" sz="2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(4855) 290-148</a:t>
            </a:r>
            <a:endParaRPr lang="ru-RU" sz="2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</a:t>
            </a: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finance@rybadm.ru</a:t>
            </a:r>
            <a:endParaRPr lang="ru-RU" sz="29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endParaRPr lang="ru-RU" sz="3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Министерства финансов                   Портал «Открытый бюджет</a:t>
            </a:r>
          </a:p>
          <a:p>
            <a:pPr algn="l"/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Российской Федерации:                               Ярославской области»: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 </a:t>
            </a:r>
            <a:r>
              <a:rPr lang="en-US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https://www.minfin.ru/ru</a:t>
            </a:r>
            <a:r>
              <a:rPr lang="en-US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://budget76.ru</a:t>
            </a:r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ru-RU" sz="3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ru-RU" sz="3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6"/>
          <a:srcRect l="14192" t="12050" r="15887" b="24203"/>
          <a:stretch/>
        </p:blipFill>
        <p:spPr bwMode="auto">
          <a:xfrm>
            <a:off x="2511941" y="3421370"/>
            <a:ext cx="4408150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4532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19375" y="1196752"/>
            <a:ext cx="8593282" cy="542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kern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ДЕПАРТАМЕНТОМ ФИНАНСОВ ГОРОДСКОГО ОКРУГА ГОРОД РЫБИНСК ЯРОСЛАВСКОЙ ОБЛАСТИ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Надеемся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представленная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оказалась Вам полезной и помогла составить достоверное мнение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проекте бюджета города Рыбинска на 2023 год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5760" y="728009"/>
            <a:ext cx="504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вопросы о бюджете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718" y="1128151"/>
            <a:ext cx="86800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79622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«бюджет»?</a:t>
            </a:r>
          </a:p>
          <a:p>
            <a:pPr lvl="0" algn="just" defTabSz="1279622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самоуправления</a:t>
            </a:r>
          </a:p>
          <a:p>
            <a:pPr defTabSz="1279622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бывает бюджет?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Дефицитный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часть бюджета превышает доходную</a:t>
            </a:r>
          </a:p>
          <a:p>
            <a:pPr marL="285750" indent="-285750" algn="ctr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превышение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доходов над расходами с образованием положительного остатка</a:t>
            </a:r>
          </a:p>
          <a:p>
            <a:pPr marL="285750" indent="-285750" algn="ctr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Бездефицитный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сбалансированный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доходам и расходам бюджет</a:t>
            </a:r>
          </a:p>
          <a:p>
            <a:pPr algn="just" defTabSz="1279622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такое «доходы» и «расходы» бюджета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1551" y="4084572"/>
            <a:ext cx="4610923" cy="2677634"/>
          </a:xfrm>
          <a:prstGeom prst="rect">
            <a:avLst/>
          </a:prstGeom>
          <a:ln w="12700">
            <a:noFill/>
          </a:ln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Расходная часть бюджета формируется исходя из принципа обеспечения всех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социальных обязательств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городского бюджета планируются по отраслевой структуре (по отраслям экономики),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ведомственной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структуре (по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органам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власти),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также в разрезе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– документ стратегического планирования, который состоит из комплекса мероприятий, взаимосвязанных по задачам, срокам осуществления, исполнителям и ресурсам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718" y="3159476"/>
            <a:ext cx="4561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>
                <a:ln w="1905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400" b="1" i="1" dirty="0" smtClean="0">
                <a:ln w="1905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400" b="1" dirty="0" smtClean="0">
                <a:ln w="1905"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n w="1905"/>
                <a:latin typeface="Times New Roman" pitchFamily="18" charset="0"/>
                <a:cs typeface="Times New Roman" pitchFamily="18" charset="0"/>
              </a:rPr>
              <a:t>безвозмездные и безвозвратные </a:t>
            </a:r>
            <a:endParaRPr lang="ru-RU" sz="1400" dirty="0" smtClean="0">
              <a:ln w="1905"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sz="1400" dirty="0">
                <a:ln w="1905"/>
                <a:latin typeface="Times New Roman" pitchFamily="18" charset="0"/>
                <a:cs typeface="Times New Roman" pitchFamily="18" charset="0"/>
              </a:rPr>
              <a:t>денежных средств в </a:t>
            </a:r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400" dirty="0">
              <a:ln w="1905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4449" y="3144742"/>
            <a:ext cx="4445128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n w="1905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b="1" dirty="0" smtClean="0">
                <a:ln w="1905"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выплачиваемые из бюджета </a:t>
            </a: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денежные средства по приоритетным направлениям</a:t>
            </a: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расходования, в соответствии с расходными </a:t>
            </a: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обязательствами города Рыбинска </a:t>
            </a:r>
            <a:endParaRPr lang="ru-RU" sz="1400" dirty="0">
              <a:ln w="1905"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46498514"/>
              </p:ext>
            </p:extLst>
          </p:nvPr>
        </p:nvGraphicFramePr>
        <p:xfrm>
          <a:off x="330318" y="3667309"/>
          <a:ext cx="4339658" cy="309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3282776" y="424343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695" y="933599"/>
            <a:ext cx="8712967" cy="36931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основные этапы бюджетного процесса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 город Рыбинск?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68874" y="1810916"/>
            <a:ext cx="12565" cy="1656184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95539" y="1810916"/>
            <a:ext cx="12565" cy="1656184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31033" y="3501008"/>
            <a:ext cx="8491965" cy="0"/>
          </a:xfrm>
          <a:prstGeom prst="straightConnector1">
            <a:avLst/>
          </a:prstGeom>
          <a:ln w="19050">
            <a:solidFill>
              <a:srgbClr val="009999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0682464"/>
              </p:ext>
            </p:extLst>
          </p:nvPr>
        </p:nvGraphicFramePr>
        <p:xfrm>
          <a:off x="305248" y="1440045"/>
          <a:ext cx="8743487" cy="2024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31033" y="1880624"/>
            <a:ext cx="12100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0058" y="2120426"/>
            <a:ext cx="13899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Рассмотрение и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утверждение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8593" y="2006910"/>
            <a:ext cx="111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4624" y="2004570"/>
            <a:ext cx="16198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годового отчета об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исполнении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8654" y="1874504"/>
            <a:ext cx="13937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Утверждение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годового отчета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исполнении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5995" y="3705915"/>
            <a:ext cx="4788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основе каких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документов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составляется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городской бюджет?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36658" y="3701684"/>
            <a:ext cx="4356484" cy="646309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гражданин участвует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бюджетном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процессе?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08715" y="4208614"/>
            <a:ext cx="4471639" cy="2677634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58307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Собранию</a:t>
            </a: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указ Губернатора Ярославской области об основных направлениях бюджетной и налоговой политики на 2023 год и плановый период 2024 и 2025 годов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направления бюджетной и налоговой политики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социально-экономического развития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долгосрочный период</a:t>
            </a: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87518" y="4322326"/>
            <a:ext cx="4234915" cy="160041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Гражданин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платит налоги в бюджет и получает социальные гарантии и услуги за счет средств бюджета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Гражданин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участвует в публичных слушаниях по проекту бюджета и отчету от исполнении бюджета, которые организует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Администрация города Рыбинска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3275856" y="432443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1749" y="3455542"/>
            <a:ext cx="833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70609" y="3501008"/>
            <a:ext cx="841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1745" y="3501007"/>
            <a:ext cx="841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kozlii\Desktop\slide-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04" y="5922743"/>
            <a:ext cx="3655473" cy="86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3" y="1124744"/>
            <a:ext cx="8163519" cy="64630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 по реализации налоговой политики,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планируемые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8174" y="1916832"/>
            <a:ext cx="83529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</a:rPr>
              <a:t>прогнозирование и исполнение доходов бюджета городского округа</a:t>
            </a:r>
            <a:endParaRPr lang="ru-RU" sz="1000" b="1" dirty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</a:rPr>
              <a:t>увеличение доходов бюджета городского округа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взаимодействие </a:t>
            </a:r>
            <a:r>
              <a:rPr lang="ru-RU" sz="1400" dirty="0">
                <a:latin typeface="Times New Roman"/>
                <a:ea typeface="Calibri"/>
              </a:rPr>
              <a:t>с налогоплательщиками, с целью увеличения поступления налогов в бюджет городского </a:t>
            </a:r>
            <a:r>
              <a:rPr lang="ru-RU" sz="1400" dirty="0" smtClean="0">
                <a:latin typeface="Times New Roman"/>
                <a:ea typeface="Calibri"/>
              </a:rPr>
              <a:t>округа </a:t>
            </a:r>
            <a:endParaRPr lang="ru-RU" sz="1400" b="1" dirty="0" smtClean="0">
              <a:latin typeface="Times New Roman"/>
              <a:ea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совершенствование </a:t>
            </a:r>
            <a:r>
              <a:rPr lang="ru-RU" sz="1400" dirty="0">
                <a:latin typeface="Times New Roman"/>
                <a:ea typeface="Calibri"/>
              </a:rPr>
              <a:t>работы по повышению эффективности использования имущества, находящегося в муниципальной собственности для увеличения доходов бюджета городского </a:t>
            </a:r>
            <a:r>
              <a:rPr lang="ru-RU" sz="1400" dirty="0" smtClean="0">
                <a:latin typeface="Times New Roman"/>
                <a:ea typeface="Calibri"/>
              </a:rPr>
              <a:t>округа</a:t>
            </a:r>
            <a:endParaRPr lang="ru-RU" sz="1400" b="1" dirty="0" smtClean="0">
              <a:latin typeface="Times New Roman"/>
              <a:ea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совершенствование </a:t>
            </a:r>
            <a:r>
              <a:rPr lang="ru-RU" sz="1400" dirty="0">
                <a:latin typeface="Times New Roman"/>
                <a:ea typeface="Calibri"/>
              </a:rPr>
              <a:t>нормативных правовых актов городского округа по налоговым и  неналоговым </a:t>
            </a:r>
            <a:r>
              <a:rPr lang="ru-RU" sz="1400" dirty="0" smtClean="0">
                <a:latin typeface="Times New Roman"/>
                <a:ea typeface="Calibri"/>
              </a:rPr>
              <a:t>доходам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осуществление мониторинга на постоянной основе поступлений доходов в городской бюджет в целях своевременного принятия мер по обеспечению в полном объеме запланированных налоговых и неналоговых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поступлений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мониторинга продаж земельных участков с целью выявления наиболее привлекательных для инвесторов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территорий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содействие эффективному налоговому администрированию  путем взаимодействия с Межрайонными ИФНС России № 3 и № 10 по Ярославской области  и иными заинтересованными структурами в рамках работы межведомственной комиссии по укреплению налоговой дисциплины и легализации налоговой базы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информационной кампании, направленной на информирование населения о сроках уплаты имущественных налогов и  своевременном исполнении обязательств по уплате и недопущению роста задолженности по имущественным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налогам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endParaRPr lang="ru-RU" sz="1400" dirty="0" smtClean="0">
              <a:latin typeface="Times New Roman"/>
              <a:ea typeface="Calibri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3347864" y="441968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052736"/>
            <a:ext cx="8146575" cy="64630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политики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2023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7161" y="1844824"/>
            <a:ext cx="8372275" cy="4575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выполнение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задач, сформулированных в указах Президента Российской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Федерации, исполнение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полномочий, определенных Федеральным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законом № 131-ФЗ от 06.10.2003 «Об общих принципах организации местного самоуправления в Российской Федерации»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spc="10" dirty="0" smtClean="0">
                <a:latin typeface="Times New Roman"/>
                <a:ea typeface="Times New Roman"/>
                <a:cs typeface="Calibri"/>
              </a:rPr>
              <a:t>приоритезация </a:t>
            </a:r>
            <a:r>
              <a:rPr lang="ru-RU" sz="1400" spc="10" dirty="0">
                <a:latin typeface="Times New Roman"/>
                <a:ea typeface="Times New Roman"/>
                <a:cs typeface="Calibri"/>
              </a:rPr>
              <a:t>бюджетных </a:t>
            </a:r>
            <a:r>
              <a:rPr lang="ru-RU" sz="1400" spc="10" dirty="0" smtClean="0">
                <a:latin typeface="Times New Roman"/>
                <a:ea typeface="Times New Roman"/>
                <a:cs typeface="Calibri"/>
              </a:rPr>
              <a:t>расходов </a:t>
            </a:r>
            <a:r>
              <a:rPr lang="ru-RU" sz="1400" spc="10" dirty="0">
                <a:latin typeface="Times New Roman"/>
                <a:ea typeface="Times New Roman"/>
                <a:cs typeface="Calibri"/>
              </a:rPr>
              <a:t>в целях реализации национальных проектов и достижения целевых показателей, установленных национальными </a:t>
            </a:r>
            <a:r>
              <a:rPr lang="ru-RU" sz="1400" spc="10" dirty="0" smtClean="0">
                <a:latin typeface="Times New Roman"/>
                <a:ea typeface="Times New Roman"/>
                <a:cs typeface="Calibri"/>
              </a:rPr>
              <a:t>проектами</a:t>
            </a:r>
            <a:endParaRPr lang="ru-RU" sz="1400" b="1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повышение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эффективности и результативности инструментов программно-целевого управления и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бюджетирования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обеспечение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сбалансированности и устойчивости бюджета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города Рыбинска (формирование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бездефицитного бюджета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)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преемственности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в решении ранее поставленных задач, актуализированных на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2023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год и плановый период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2024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и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2025 годов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установление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и исполнение расходных обязательств в пределах полномочий, отнесенных к полномочиям органов местного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самоуправления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 fontAlgn="base">
              <a:lnSpc>
                <a:spcPts val="1575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spc="10" dirty="0" smtClean="0">
                <a:latin typeface="Times New Roman"/>
                <a:ea typeface="Times New Roman"/>
              </a:rPr>
              <a:t>повышение </a:t>
            </a:r>
            <a:r>
              <a:rPr lang="ru-RU" sz="1400" spc="10" dirty="0">
                <a:latin typeface="Times New Roman"/>
                <a:ea typeface="Times New Roman"/>
              </a:rPr>
              <a:t>информационной открытости бюджетного процесса, в том числе в социальных сетях, в целях повышения информированности граждан в вопросах формирования и исполнения бюджета, а также вовлечения граждан в процедуру общественного обсуждения путем проведения публичных слушаний и общественных </a:t>
            </a:r>
            <a:r>
              <a:rPr lang="ru-RU" sz="1400" spc="10" dirty="0" smtClean="0">
                <a:latin typeface="Times New Roman"/>
                <a:ea typeface="Times New Roman"/>
              </a:rPr>
              <a:t>обсуждений</a:t>
            </a:r>
            <a:endParaRPr lang="ru-RU" sz="1400" dirty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создание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условий для повышения качества предоставления муниципальных услуг, расширение перечня услуг, оказываемых в электронном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виде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эффективное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обслуживание и сокращение муниципального долга (рефинансирование коммерческих кредитов и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погашению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бюджетных кредитов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)</a:t>
            </a:r>
            <a:endParaRPr lang="ru-RU" sz="1400" dirty="0">
              <a:ea typeface="Times New Roman"/>
              <a:cs typeface="Calibri"/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275856" y="449582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275856" y="422918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628" y="98072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бюджета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 Ярославской области (млн. руб.)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247932"/>
              </p:ext>
            </p:extLst>
          </p:nvPr>
        </p:nvGraphicFramePr>
        <p:xfrm>
          <a:off x="431540" y="1988840"/>
          <a:ext cx="856895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656184"/>
                <a:gridCol w="1800200"/>
                <a:gridCol w="1656184"/>
              </a:tblGrid>
              <a:tr h="870463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704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6 998,2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6 699,0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6 216,4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28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2 090,3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2 077,7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</a:tr>
              <a:tr h="4821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4 907,9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698,3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138,7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</a:tr>
              <a:tr h="8704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6 998,2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699,0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6 216,4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14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Дефицит(-), профицит(+)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8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zlii\Desktop\rityal-na-pribu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04" y="1973018"/>
            <a:ext cx="2664296" cy="184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zlii\Desktop\1621462964_7-phonoteka_org-p-fon-dlya-prezentatsii-byudzhet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28803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51366408"/>
              </p:ext>
            </p:extLst>
          </p:nvPr>
        </p:nvGraphicFramePr>
        <p:xfrm>
          <a:off x="236701" y="841777"/>
          <a:ext cx="8958632" cy="5942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275856" y="449583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1448" y="908720"/>
            <a:ext cx="574913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на 2023 год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(млн. руб.)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9565" y="3475045"/>
            <a:ext cx="101341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2 090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9776</TotalTime>
  <Words>2701</Words>
  <Application>Microsoft Office PowerPoint</Application>
  <PresentationFormat>Экран (4:3)</PresentationFormat>
  <Paragraphs>502</Paragraphs>
  <Slides>32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ССЫЛКИ И КОНТАКТЫ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И. Козлова</dc:creator>
  <cp:lastModifiedBy>Ирина И. Козлова</cp:lastModifiedBy>
  <cp:revision>577</cp:revision>
  <cp:lastPrinted>2022-11-17T06:51:30Z</cp:lastPrinted>
  <dcterms:created xsi:type="dcterms:W3CDTF">2020-10-20T13:21:09Z</dcterms:created>
  <dcterms:modified xsi:type="dcterms:W3CDTF">2022-11-22T08:30:48Z</dcterms:modified>
</cp:coreProperties>
</file>