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5.xml" ContentType="application/vnd.openxmlformats-officedocument.drawingml.chart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ppt/charts/chart7.xml" ContentType="application/vnd.openxmlformats-officedocument.drawingml.chart+xml"/>
  <Override PartName="/ppt/drawings/drawing5.xml" ContentType="application/vnd.openxmlformats-officedocument.drawingml.chartshapes+xml"/>
  <Override PartName="/ppt/charts/chart8.xml" ContentType="application/vnd.openxmlformats-officedocument.drawingml.chart+xml"/>
  <Override PartName="/ppt/drawings/drawing6.xml" ContentType="application/vnd.openxmlformats-officedocument.drawingml.chartshapes+xml"/>
  <Override PartName="/ppt/charts/chart9.xml" ContentType="application/vnd.openxmlformats-officedocument.drawingml.chart+xml"/>
  <Override PartName="/ppt/drawings/drawing7.xml" ContentType="application/vnd.openxmlformats-officedocument.drawingml.chartshapes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charts/chart10.xml" ContentType="application/vnd.openxmlformats-officedocument.drawingml.chart+xml"/>
  <Override PartName="/ppt/drawings/drawing8.xml" ContentType="application/vnd.openxmlformats-officedocument.drawingml.chartshapes+xml"/>
  <Override PartName="/ppt/charts/chart11.xml" ContentType="application/vnd.openxmlformats-officedocument.drawingml.chart+xml"/>
  <Override PartName="/ppt/drawings/drawing9.xml" ContentType="application/vnd.openxmlformats-officedocument.drawingml.chartshapes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6" r:id="rId2"/>
  </p:sldMasterIdLst>
  <p:notesMasterIdLst>
    <p:notesMasterId r:id="rId40"/>
  </p:notesMasterIdLst>
  <p:sldIdLst>
    <p:sldId id="259" r:id="rId3"/>
    <p:sldId id="260" r:id="rId4"/>
    <p:sldId id="261" r:id="rId5"/>
    <p:sldId id="262" r:id="rId6"/>
    <p:sldId id="263" r:id="rId7"/>
    <p:sldId id="264" r:id="rId8"/>
    <p:sldId id="293" r:id="rId9"/>
    <p:sldId id="29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98" r:id="rId18"/>
    <p:sldId id="306" r:id="rId19"/>
    <p:sldId id="299" r:id="rId20"/>
    <p:sldId id="303" r:id="rId21"/>
    <p:sldId id="283" r:id="rId22"/>
    <p:sldId id="284" r:id="rId23"/>
    <p:sldId id="272" r:id="rId24"/>
    <p:sldId id="273" r:id="rId25"/>
    <p:sldId id="274" r:id="rId26"/>
    <p:sldId id="275" r:id="rId27"/>
    <p:sldId id="280" r:id="rId28"/>
    <p:sldId id="279" r:id="rId29"/>
    <p:sldId id="276" r:id="rId30"/>
    <p:sldId id="281" r:id="rId31"/>
    <p:sldId id="277" r:id="rId32"/>
    <p:sldId id="278" r:id="rId33"/>
    <p:sldId id="304" r:id="rId34"/>
    <p:sldId id="282" r:id="rId35"/>
    <p:sldId id="307" r:id="rId36"/>
    <p:sldId id="290" r:id="rId37"/>
    <p:sldId id="292" r:id="rId38"/>
    <p:sldId id="291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50" autoAdjust="0"/>
  </p:normalViewPr>
  <p:slideViewPr>
    <p:cSldViewPr>
      <p:cViewPr varScale="1">
        <p:scale>
          <a:sx n="80" d="100"/>
          <a:sy n="80" d="100"/>
        </p:scale>
        <p:origin x="-152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1616947766132153"/>
          <c:y val="0.14947268768915817"/>
          <c:w val="0.44439363063467724"/>
          <c:h val="0.66991548397062783"/>
        </c:manualLayout>
      </c:layout>
      <c:doughnutChart>
        <c:varyColors val="1"/>
        <c:ser>
          <c:idx val="0"/>
          <c:order val="0"/>
          <c:spPr>
            <a:solidFill>
              <a:schemeClr val="accent3">
                <a:lumMod val="50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1"/>
              <c:layout>
                <c:manualLayout>
                  <c:x val="7.9916219351347396E-3"/>
                  <c:y val="1.009174497179601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9.4044492507338179E-3"/>
                  <c:y val="2.106725171291944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Лист1!$A$1:$C$1</c:f>
              <c:strCache>
                <c:ptCount val="3"/>
                <c:pt idx="0">
                  <c:v> </c:v>
                </c:pt>
                <c:pt idx="1">
                  <c:v>Налоговые доходы </c:v>
                </c:pt>
                <c:pt idx="2">
                  <c:v>Неналоговые доходы</c:v>
                </c:pt>
              </c:strCache>
            </c:strRef>
          </c:cat>
          <c:val>
            <c:numRef>
              <c:f>Лист1!$A$2:$C$2</c:f>
              <c:numCache>
                <c:formatCode>General</c:formatCode>
                <c:ptCount val="3"/>
                <c:pt idx="1">
                  <c:v>1531</c:v>
                </c:pt>
                <c:pt idx="2">
                  <c:v>306.39999999999998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egendEntry>
        <c:idx val="0"/>
        <c:delete val="1"/>
      </c:legendEntry>
      <c:layout>
        <c:manualLayout>
          <c:xMode val="edge"/>
          <c:yMode val="edge"/>
          <c:x val="0.35365979984444046"/>
          <c:y val="0.81719121932537275"/>
          <c:w val="0.42124802090319147"/>
          <c:h val="0.15502716069824585"/>
        </c:manualLayout>
      </c:layout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191402742241378E-3"/>
          <c:y val="5.3822079697834646E-2"/>
          <c:w val="0.53795563331431895"/>
          <c:h val="0.8633084956100586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1"/>
              <c:layout>
                <c:manualLayout>
                  <c:x val="-1.4516834040809907E-3"/>
                  <c:y val="2.378458433067838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1.4516948346589755E-2"/>
                  <c:y val="-2.616304276374622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1.0161783828566934E-2"/>
                  <c:y val="-1.902785474473427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2.7581984677538824E-2"/>
                  <c:y val="3.567687649601757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-2.9033668081619815E-3"/>
                  <c:y val="-4.281225179522110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7.2584170204049534E-3"/>
                  <c:y val="-9.513833732271354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Лист1!$A$2:$A$6</c:f>
              <c:strCache>
                <c:ptCount val="5"/>
                <c:pt idx="0">
                  <c:v>Жилищно-коммунальное хозяйство</c:v>
                </c:pt>
                <c:pt idx="1">
                  <c:v>Дорожное хозяйство</c:v>
                </c:pt>
                <c:pt idx="2">
                  <c:v>Благоустройство</c:v>
                </c:pt>
                <c:pt idx="3">
                  <c:v>Водное хозяйство</c:v>
                </c:pt>
                <c:pt idx="4">
                  <c:v>Другие вопросы в области городского хозяйства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61.8</c:v>
                </c:pt>
                <c:pt idx="1">
                  <c:v>394.3</c:v>
                </c:pt>
                <c:pt idx="2">
                  <c:v>311.89999999999998</c:v>
                </c:pt>
                <c:pt idx="3">
                  <c:v>12.6</c:v>
                </c:pt>
                <c:pt idx="4">
                  <c:v>74.7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54614432887876085"/>
          <c:y val="6.1839919259763808E-2"/>
          <c:w val="0.45172981222760933"/>
          <c:h val="0.93578162230716833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191402742241378E-3"/>
          <c:y val="5.3822079697834646E-2"/>
          <c:w val="0.53795563331431895"/>
          <c:h val="0.8633084956100586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1"/>
              <c:layout>
                <c:manualLayout>
                  <c:x val="3.0485351485700859E-2"/>
                  <c:y val="2.3784584330678385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1.5968631750670745E-2"/>
                  <c:y val="1.6649209031474869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-2.0323567657133869E-2"/>
                  <c:y val="-4.043398064234479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-2.9033668081619815E-3"/>
                  <c:y val="-1.189229216533919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-2.9033668081619815E-3"/>
                  <c:y val="-4.281225179522110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7.2584170204049534E-3"/>
                  <c:y val="-9.513833732271354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Лист1!$A$2:$A$7</c:f>
              <c:strCache>
                <c:ptCount val="6"/>
                <c:pt idx="0">
                  <c:v>Жилищно-коммунальное хозяйство</c:v>
                </c:pt>
                <c:pt idx="1">
                  <c:v>Дорожное хозяйство</c:v>
                </c:pt>
                <c:pt idx="2">
                  <c:v>Физическая культура и спорт</c:v>
                </c:pt>
                <c:pt idx="3">
                  <c:v>Водное хозяйство</c:v>
                </c:pt>
                <c:pt idx="4">
                  <c:v>Культура</c:v>
                </c:pt>
                <c:pt idx="5">
                  <c:v>Образование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28.5</c:v>
                </c:pt>
                <c:pt idx="1">
                  <c:v>5.9</c:v>
                </c:pt>
                <c:pt idx="2">
                  <c:v>138.69999999999999</c:v>
                </c:pt>
                <c:pt idx="3">
                  <c:v>5.5</c:v>
                </c:pt>
                <c:pt idx="4">
                  <c:v>8.5</c:v>
                </c:pt>
                <c:pt idx="5">
                  <c:v>45.2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54324096207059891"/>
          <c:y val="0.55418081490480642"/>
          <c:w val="0.45172981222760933"/>
          <c:h val="0.29597630381191975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301205958510708"/>
          <c:y val="8.100951746102227E-5"/>
          <c:w val="0.82829106643771111"/>
          <c:h val="0.931250000000000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Коммерческие кредиты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3.6804650260411714E-2"/>
                  <c:y val="8.8747855176586222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8123690237371851E-2"/>
                  <c:y val="1.5260650051228876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на 1 января 2020 года (факт)</c:v>
                </c:pt>
                <c:pt idx="1">
                  <c:v>на 1 января 2021 года (проект)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1090</c:v>
                </c:pt>
                <c:pt idx="1">
                  <c:v>1090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Бюджетные кредиты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-3.0950698412853927E-3"/>
                  <c:y val="7.566674690466581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901820506684319E-3"/>
                  <c:y val="-2.1795417793084719E-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на 1 января 2020 года (факт)</c:v>
                </c:pt>
                <c:pt idx="1">
                  <c:v>на 1 января 2021 года (проект)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273.8</c:v>
                </c:pt>
                <c:pt idx="1">
                  <c:v>257.5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Гарантии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3.5148888147880725E-2"/>
                  <c:y val="7.7271506869607083E-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741307277390051E-2"/>
                  <c:y val="3.7843017442506388E-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на 1 января 2020 года (факт)</c:v>
                </c:pt>
                <c:pt idx="1">
                  <c:v>на 1 января 2021 года (проект)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28.9</c:v>
                </c:pt>
                <c:pt idx="1">
                  <c:v>15.6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1109760"/>
        <c:axId val="41136128"/>
      </c:barChart>
      <c:catAx>
        <c:axId val="4110976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1136128"/>
        <c:crosses val="autoZero"/>
        <c:auto val="1"/>
        <c:lblAlgn val="ctr"/>
        <c:lblOffset val="100"/>
        <c:noMultiLvlLbl val="0"/>
      </c:catAx>
      <c:valAx>
        <c:axId val="41136128"/>
        <c:scaling>
          <c:orientation val="minMax"/>
        </c:scaling>
        <c:delete val="1"/>
        <c:axPos val="b"/>
        <c:numFmt formatCode="0.0" sourceLinked="1"/>
        <c:majorTickMark val="out"/>
        <c:minorTickMark val="none"/>
        <c:tickLblPos val="nextTo"/>
        <c:crossAx val="411097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7373482127874188"/>
          <c:y val="0.37384889333283955"/>
          <c:w val="0.45715541800702253"/>
          <c:h val="0.19753973354500381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5"/>
    </mc:Choice>
    <mc:Fallback>
      <c:style val="25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9995694444444444"/>
          <c:h val="1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dLbl>
              <c:idx val="0"/>
              <c:layout>
                <c:manualLayout>
                  <c:x val="-2.5620928735811524E-2"/>
                  <c:y val="0.266287096022882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104167072980458E-2"/>
                  <c:y val="0.2398020556829611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2855838728093327E-2"/>
                  <c:y val="0.142707352907417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8333770778652666E-2"/>
                  <c:y val="0.170165277854665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4.8624890638670114E-2"/>
                  <c:y val="0.150047934004848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8664916885389325E-2"/>
                  <c:y val="0.138227434770650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4.583333333333333E-2"/>
                  <c:y val="0.139705882352941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05"/>
                  <c:y val="0.169377947545875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4.4444444444444342E-2"/>
                  <c:y val="0.158218243392268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1.2500000000000001E-2"/>
                  <c:y val="0.145076153996887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Лист1!$B$2:$B$3</c:f>
              <c:numCache>
                <c:formatCode>0.0</c:formatCode>
                <c:ptCount val="2"/>
                <c:pt idx="0">
                  <c:v>1392.7</c:v>
                </c:pt>
                <c:pt idx="1">
                  <c:v>1363.1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upDownBars>
          <c:gapWidth val="150"/>
          <c:upBars/>
          <c:downBars/>
        </c:upDownBars>
        <c:marker val="1"/>
        <c:smooth val="0"/>
        <c:axId val="41198336"/>
        <c:axId val="41199872"/>
      </c:lineChart>
      <c:catAx>
        <c:axId val="41198336"/>
        <c:scaling>
          <c:orientation val="minMax"/>
        </c:scaling>
        <c:delete val="1"/>
        <c:axPos val="b"/>
        <c:majorTickMark val="out"/>
        <c:minorTickMark val="none"/>
        <c:tickLblPos val="nextTo"/>
        <c:crossAx val="41199872"/>
        <c:crosses val="autoZero"/>
        <c:auto val="1"/>
        <c:lblAlgn val="ctr"/>
        <c:lblOffset val="100"/>
        <c:noMultiLvlLbl val="0"/>
      </c:catAx>
      <c:valAx>
        <c:axId val="41199872"/>
        <c:scaling>
          <c:orientation val="minMax"/>
          <c:max val="1600"/>
        </c:scaling>
        <c:delete val="1"/>
        <c:axPos val="l"/>
        <c:majorGridlines/>
        <c:numFmt formatCode="0.0" sourceLinked="1"/>
        <c:majorTickMark val="out"/>
        <c:minorTickMark val="none"/>
        <c:tickLblPos val="nextTo"/>
        <c:crossAx val="41198336"/>
        <c:crosses val="autoZero"/>
        <c:crossBetween val="between"/>
        <c:majorUnit val="40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0"/>
      <c:rotY val="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206340100142129E-2"/>
          <c:y val="0.16022875189381816"/>
          <c:w val="0.90483325128625558"/>
          <c:h val="0.60855712395706629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налоговые</c:v>
                </c:pt>
              </c:strCache>
            </c:strRef>
          </c:tx>
          <c:spPr>
            <a:solidFill>
              <a:srgbClr val="9BBB59">
                <a:lumMod val="75000"/>
              </a:srgb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Лист1!$B$1:$D$1</c:f>
              <c:strCache>
                <c:ptCount val="3"/>
                <c:pt idx="0">
                  <c:v>Столбец2</c:v>
                </c:pt>
                <c:pt idx="1">
                  <c:v>Столбец3</c:v>
                </c:pt>
                <c:pt idx="2">
                  <c:v>Столбец1</c:v>
                </c:pt>
              </c:strCache>
            </c:strRef>
          </c:cat>
          <c:val>
            <c:numRef>
              <c:f>Лист1!$B$2:$D$2</c:f>
              <c:numCache>
                <c:formatCode>0.0</c:formatCode>
                <c:ptCount val="3"/>
                <c:pt idx="0">
                  <c:v>1415.5</c:v>
                </c:pt>
                <c:pt idx="1">
                  <c:v>1531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неналоговые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Лист1!$B$1:$D$1</c:f>
              <c:strCache>
                <c:ptCount val="3"/>
                <c:pt idx="0">
                  <c:v>Столбец2</c:v>
                </c:pt>
                <c:pt idx="1">
                  <c:v>Столбец3</c:v>
                </c:pt>
                <c:pt idx="2">
                  <c:v>Столбец1</c:v>
                </c:pt>
              </c:strCache>
            </c:strRef>
          </c:cat>
          <c:val>
            <c:numRef>
              <c:f>Лист1!$B$3:$D$3</c:f>
              <c:numCache>
                <c:formatCode>General</c:formatCode>
                <c:ptCount val="3"/>
                <c:pt idx="0">
                  <c:v>274.7</c:v>
                </c:pt>
                <c:pt idx="1">
                  <c:v>306.39999999999998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3"/>
        <c:shape val="cylinder"/>
        <c:axId val="135698688"/>
        <c:axId val="135699840"/>
        <c:axId val="0"/>
      </c:bar3DChart>
      <c:catAx>
        <c:axId val="1356986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5699840"/>
        <c:crosses val="autoZero"/>
        <c:auto val="1"/>
        <c:lblAlgn val="ctr"/>
        <c:lblOffset val="100"/>
        <c:noMultiLvlLbl val="0"/>
      </c:catAx>
      <c:valAx>
        <c:axId val="135699840"/>
        <c:scaling>
          <c:orientation val="minMax"/>
          <c:max val="2000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35698688"/>
        <c:crosses val="autoZero"/>
        <c:crossBetween val="between"/>
        <c:majorUnit val="400"/>
      </c:valAx>
    </c:plotArea>
    <c:legend>
      <c:legendPos val="r"/>
      <c:layout>
        <c:manualLayout>
          <c:xMode val="edge"/>
          <c:yMode val="edge"/>
          <c:x val="0.6620452133670971"/>
          <c:y val="0.79344766728070315"/>
          <c:w val="0.25460803496757295"/>
          <c:h val="0.14464716300706315"/>
        </c:manualLayout>
      </c:layout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tx2">
        <a:lumMod val="20000"/>
        <a:lumOff val="80000"/>
      </a:schemeClr>
    </a:solidFill>
    <a:ln w="15875" cap="rnd">
      <a:noFill/>
      <a:round/>
    </a:ln>
    <a:effectLst>
      <a:softEdge rad="63500"/>
    </a:effectLst>
    <a:scene3d>
      <a:camera prst="orthographicFront"/>
      <a:lightRig rig="threePt" dir="t"/>
    </a:scene3d>
  </c:spPr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ubbleChart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36300032"/>
        <c:axId val="136301568"/>
      </c:bubbleChart>
      <c:valAx>
        <c:axId val="136300032"/>
        <c:scaling>
          <c:orientation val="minMax"/>
        </c:scaling>
        <c:delete val="0"/>
        <c:axPos val="b"/>
        <c:majorTickMark val="out"/>
        <c:minorTickMark val="none"/>
        <c:tickLblPos val="nextTo"/>
        <c:crossAx val="136301568"/>
        <c:crosses val="autoZero"/>
        <c:crossBetween val="midCat"/>
      </c:valAx>
      <c:valAx>
        <c:axId val="136301568"/>
        <c:scaling>
          <c:orientation val="minMax"/>
        </c:scaling>
        <c:delete val="0"/>
        <c:axPos val="l"/>
        <c:majorTickMark val="out"/>
        <c:minorTickMark val="none"/>
        <c:tickLblPos val="nextTo"/>
        <c:crossAx val="136300032"/>
        <c:crosses val="autoZero"/>
        <c:crossBetween val="midCat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221607751306245E-4"/>
          <c:y val="0.14224537886191371"/>
          <c:w val="0.46865404352131457"/>
          <c:h val="0.7504966114876124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неналоговые доходы 306,4</c:v>
                </c:pt>
              </c:strCache>
            </c:strRef>
          </c:tx>
          <c:dLbls>
            <c:dLbl>
              <c:idx val="0"/>
              <c:layout>
                <c:manualLayout>
                  <c:x val="-2.1315028400458257E-2"/>
                  <c:y val="5.7659090920697154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>
                        <a:latin typeface="Times New Roman" pitchFamily="18" charset="0"/>
                        <a:cs typeface="Times New Roman" pitchFamily="18" charset="0"/>
                      </a:rPr>
                      <a:t>193,7</a:t>
                    </a:r>
                    <a:r>
                      <a:rPr lang="en-US" sz="2000" dirty="0">
                        <a:latin typeface="Times New Roman" pitchFamily="18" charset="0"/>
                        <a:cs typeface="Times New Roman" pitchFamily="18" charset="0"/>
                      </a:rPr>
                      <a:t>
63%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8.4017347844446578E-3"/>
                  <c:y val="1.3779535936265071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>
                        <a:latin typeface="Times New Roman" pitchFamily="18" charset="0"/>
                        <a:cs typeface="Times New Roman" pitchFamily="18" charset="0"/>
                      </a:rPr>
                      <a:t>80,2</a:t>
                    </a:r>
                    <a:r>
                      <a:rPr lang="en-US" sz="2000" dirty="0">
                        <a:latin typeface="Times New Roman" pitchFamily="18" charset="0"/>
                        <a:cs typeface="Times New Roman" pitchFamily="18" charset="0"/>
                      </a:rPr>
                      <a:t>
26%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tx>
                <c:rich>
                  <a:bodyPr/>
                  <a:lstStyle/>
                  <a:p>
                    <a:r>
                      <a:rPr lang="en-US" sz="2000" b="1" dirty="0">
                        <a:latin typeface="Times New Roman" pitchFamily="18" charset="0"/>
                        <a:cs typeface="Times New Roman" pitchFamily="18" charset="0"/>
                      </a:rPr>
                      <a:t>32,5</a:t>
                    </a:r>
                    <a:r>
                      <a:rPr lang="en-US" sz="2000" dirty="0">
                        <a:latin typeface="Times New Roman" pitchFamily="18" charset="0"/>
                        <a:cs typeface="Times New Roman" pitchFamily="18" charset="0"/>
                      </a:rPr>
                      <a:t>
11%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Лист1!$A$2:$A$4</c:f>
              <c:strCache>
                <c:ptCount val="3"/>
                <c:pt idx="0">
                  <c:v>Доходы от использования имущества</c:v>
                </c:pt>
                <c:pt idx="1">
                  <c:v>Доходы от продажи метариальных и нематериальных активов</c:v>
                </c:pt>
                <c:pt idx="2">
                  <c:v>Прочие неналоговые доходы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193.7</c:v>
                </c:pt>
                <c:pt idx="1">
                  <c:v>80.2</c:v>
                </c:pt>
                <c:pt idx="2">
                  <c:v>32.5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46624528875225302"/>
          <c:y val="0"/>
          <c:w val="0.53375471124774698"/>
          <c:h val="1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191402742241378E-3"/>
          <c:y val="5.3822079697834646E-2"/>
          <c:w val="0.53795563331431895"/>
          <c:h val="0.8633084956100586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tx>
                <c:rich>
                  <a:bodyPr/>
                  <a:lstStyle/>
                  <a:p>
                    <a:r>
                      <a:rPr lang="en-US" b="1" dirty="0"/>
                      <a:t>2529,3</a:t>
                    </a:r>
                    <a:r>
                      <a:rPr lang="en-US" dirty="0"/>
                      <a:t>
46%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7.2584170204049534E-3"/>
                  <c:y val="3.5676876496017577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184,3</a:t>
                    </a:r>
                    <a:r>
                      <a:rPr lang="en-US" dirty="0"/>
                      <a:t>
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tx>
                <c:rich>
                  <a:bodyPr/>
                  <a:lstStyle/>
                  <a:p>
                    <a:r>
                      <a:rPr lang="en-US" b="1" dirty="0"/>
                      <a:t>1516,2</a:t>
                    </a:r>
                    <a:r>
                      <a:rPr lang="en-US" dirty="0"/>
                      <a:t>
28%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1.4516834040809907E-2"/>
                  <c:y val="4.756916866135677E-3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369,4</a:t>
                    </a:r>
                    <a:r>
                      <a:rPr lang="en-US" dirty="0"/>
                      <a:t>
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-1.742020084897189E-2"/>
                  <c:y val="-2.140612589761055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307,5</a:t>
                    </a:r>
                    <a:r>
                      <a:rPr lang="en-US" dirty="0"/>
                      <a:t>
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2.7581984677538824E-2"/>
                  <c:y val="3.5676876496017577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22,8</a:t>
                    </a:r>
                    <a:r>
                      <a:rPr lang="en-US" dirty="0"/>
                      <a:t>
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-2.9033668081619815E-3"/>
                  <c:y val="-4.2812251795221107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443,6</a:t>
                    </a:r>
                    <a:r>
                      <a:rPr lang="en-US" dirty="0"/>
                      <a:t>
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7.2584170204049534E-3"/>
                  <c:y val="-9.513833732271354E-3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116</a:t>
                    </a:r>
                    <a:r>
                      <a:rPr lang="en-US" dirty="0"/>
                      <a:t>
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Лист1!$A$2:$A$9</c:f>
              <c:strCache>
                <c:ptCount val="8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Социальная политика</c:v>
                </c:pt>
                <c:pt idx="3">
                  <c:v>Физическая культура и спорт</c:v>
                </c:pt>
                <c:pt idx="4">
                  <c:v>Общегосударственные вопросы</c:v>
                </c:pt>
                <c:pt idx="5">
                  <c:v>Прочие расходы</c:v>
                </c:pt>
                <c:pt idx="6">
                  <c:v>Национальная экономика</c:v>
                </c:pt>
                <c:pt idx="7">
                  <c:v>Обслуживание муниципального долга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2529.3000000000002</c:v>
                </c:pt>
                <c:pt idx="1">
                  <c:v>184.3</c:v>
                </c:pt>
                <c:pt idx="2">
                  <c:v>1516.2</c:v>
                </c:pt>
                <c:pt idx="3">
                  <c:v>369.4</c:v>
                </c:pt>
                <c:pt idx="4">
                  <c:v>307.5</c:v>
                </c:pt>
                <c:pt idx="5">
                  <c:v>22.8</c:v>
                </c:pt>
                <c:pt idx="6">
                  <c:v>443.6</c:v>
                </c:pt>
                <c:pt idx="7">
                  <c:v>116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53017581143386994"/>
          <c:y val="5.4836951056007451E-2"/>
          <c:w val="0.45172981222760933"/>
          <c:h val="0.86429546221968601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191402742241378E-3"/>
          <c:y val="5.3822079697834646E-2"/>
          <c:w val="0.53795563331431895"/>
          <c:h val="0.8633084956100586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1"/>
              <c:layout>
                <c:manualLayout>
                  <c:x val="-1.4516834040809907E-3"/>
                  <c:y val="2.378458433067838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1.4516834040809907E-2"/>
                  <c:y val="4.756916866135677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-1.742020084897189E-2"/>
                  <c:y val="-2.14061258976105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2.7581984677538824E-2"/>
                  <c:y val="3.567687649601757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-2.9033668081619815E-3"/>
                  <c:y val="-4.281225179522110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7.2584170204049534E-3"/>
                  <c:y val="-9.513833732271354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Культура</c:v>
                </c:pt>
                <c:pt idx="2">
                  <c:v>Социальная поддержка населения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2529.3000000000002</c:v>
                </c:pt>
                <c:pt idx="1">
                  <c:v>184.3</c:v>
                </c:pt>
                <c:pt idx="2">
                  <c:v>1516.2</c:v>
                </c:pt>
                <c:pt idx="3">
                  <c:v>369.4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53017581143386994"/>
          <c:y val="0"/>
          <c:w val="0.45172981222760933"/>
          <c:h val="1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191402742241378E-3"/>
          <c:y val="5.1443621264766808E-2"/>
          <c:w val="0.53795563331431895"/>
          <c:h val="0.8633084956100586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1"/>
              <c:layout>
                <c:manualLayout>
                  <c:x val="-1.4516834040809907E-3"/>
                  <c:y val="2.378458433067838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-1.4516834040809907E-2"/>
                  <c:y val="-1.6649209031474869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7.2584170204049534E-3"/>
                  <c:y val="5.232608552749245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1.7420086543192038E-2"/>
                  <c:y val="-5.470454396056029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2.7581984677538824E-2"/>
                  <c:y val="3.567687649601757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-2.9033668081619815E-3"/>
                  <c:y val="-4.281225179522110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7.2584170204049534E-3"/>
                  <c:y val="-9.513833732271354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Лист1!$A$2:$A$6</c:f>
              <c:strCache>
                <c:ptCount val="5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Дошкольное образование детей</c:v>
                </c:pt>
                <c:pt idx="3">
                  <c:v>Молодежная политика</c:v>
                </c:pt>
                <c:pt idx="4">
                  <c:v>Другие вопросы в области образования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1061.5</c:v>
                </c:pt>
                <c:pt idx="1">
                  <c:v>1200.0999999999999</c:v>
                </c:pt>
                <c:pt idx="2">
                  <c:v>157.30000000000001</c:v>
                </c:pt>
                <c:pt idx="3">
                  <c:v>67</c:v>
                </c:pt>
                <c:pt idx="4">
                  <c:v>43.4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52872412802978896"/>
          <c:y val="2.6163042763746227E-2"/>
          <c:w val="0.47127587197021098"/>
          <c:h val="0.55284981458324634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191402742241378E-3"/>
          <c:y val="5.3822079697834646E-2"/>
          <c:w val="0.53795563331431895"/>
          <c:h val="0.8633084956100586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1"/>
              <c:layout>
                <c:manualLayout>
                  <c:x val="-1.4516834040809907E-3"/>
                  <c:y val="2.378458433067838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5.8068479221038112E-3"/>
                  <c:y val="-4.2812251795221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1.3065150636728915E-2"/>
                  <c:y val="2.8541313916622485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2.7581984677538824E-2"/>
                  <c:y val="3.567687649601757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-2.9033668081619815E-3"/>
                  <c:y val="-4.281225179522110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7.2584170204049534E-3"/>
                  <c:y val="-9.513833732271354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Лист1!$A$2:$A$6</c:f>
              <c:strCache>
                <c:ptCount val="5"/>
                <c:pt idx="0">
                  <c:v>Адресная инвестиционная программа</c:v>
                </c:pt>
                <c:pt idx="1">
                  <c:v>Спорт высших достижений</c:v>
                </c:pt>
                <c:pt idx="2">
                  <c:v>Содержание учреждений</c:v>
                </c:pt>
                <c:pt idx="3">
                  <c:v>Мероприятия по спорту</c:v>
                </c:pt>
                <c:pt idx="4">
                  <c:v>Другие вопросы в области физической культуры и спорта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138.69999999999999</c:v>
                </c:pt>
                <c:pt idx="1">
                  <c:v>5.8</c:v>
                </c:pt>
                <c:pt idx="2">
                  <c:v>210.1</c:v>
                </c:pt>
                <c:pt idx="3">
                  <c:v>8</c:v>
                </c:pt>
                <c:pt idx="4">
                  <c:v>6.8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54614432887876085"/>
          <c:y val="5.9461460826695969E-2"/>
          <c:w val="0.45172981222760933"/>
          <c:h val="0.70982807116572366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191402742241378E-3"/>
          <c:y val="5.3822079697834646E-2"/>
          <c:w val="0.53795563331431895"/>
          <c:h val="0.8633084956100586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1"/>
              <c:layout>
                <c:manualLayout>
                  <c:x val="-1.4516834040809907E-3"/>
                  <c:y val="2.378458433067838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2.903389669317951E-2"/>
                  <c:y val="7.1351880190119359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-7.2585313261848026E-3"/>
                  <c:y val="-3.5677063776209161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7.2584170204049534E-3"/>
                  <c:y val="-3.092014691007348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-2.9033668081619815E-3"/>
                  <c:y val="-4.2812251795221107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7.2584170204049534E-3"/>
                  <c:y val="-9.513833732271354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Лист1!$A$2:$A$7</c:f>
              <c:strCache>
                <c:ptCount val="6"/>
                <c:pt idx="0">
                  <c:v>Учреждения исполнительного искусства (театры)</c:v>
                </c:pt>
                <c:pt idx="1">
                  <c:v>Центральная библиотечная система</c:v>
                </c:pt>
                <c:pt idx="2">
                  <c:v>Культурно-досуговые учреждения (ДК, ОКЦ)</c:v>
                </c:pt>
                <c:pt idx="3">
                  <c:v>Мероприятия по поддержке материально-технической базы театров</c:v>
                </c:pt>
                <c:pt idx="4">
                  <c:v>Подпрограмма "Сохранение и развитие культуры города Рыбинска"</c:v>
                </c:pt>
                <c:pt idx="5">
                  <c:v>Прочие (АУП, ЦО, УК)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59.2</c:v>
                </c:pt>
                <c:pt idx="1">
                  <c:v>33.799999999999997</c:v>
                </c:pt>
                <c:pt idx="2">
                  <c:v>48</c:v>
                </c:pt>
                <c:pt idx="3">
                  <c:v>4.5</c:v>
                </c:pt>
                <c:pt idx="4">
                  <c:v>10.9</c:v>
                </c:pt>
                <c:pt idx="5">
                  <c:v>27.9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>
        <c:manualLayout>
          <c:xMode val="edge"/>
          <c:yMode val="edge"/>
          <c:x val="0.54759601228284183"/>
          <c:y val="2.8541501196814065E-2"/>
          <c:w val="0.44744168478336716"/>
          <c:h val="0.52192985495336441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098E1B-DBDD-43AB-8F92-E6D686E2356E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329EC5C9-F638-4ABF-B74F-E550087DF522}">
      <dgm:prSet phldrT="[Текст]" custT="1"/>
      <dgm:spPr>
        <a:solidFill>
          <a:srgbClr val="FF3399"/>
        </a:solidFill>
      </dgm:spPr>
      <dgm:t>
        <a:bodyPr/>
        <a:lstStyle/>
        <a:p>
          <a:r>
            <a:rPr lang="ru-RU" altLang="ru-RU" sz="1200" b="1" dirty="0" smtClean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rPr>
            <a:t>НАЛОГОВЫЕ ДОХОДЫ</a:t>
          </a:r>
          <a:endParaRPr lang="ru-RU" sz="1200" b="1" dirty="0">
            <a:solidFill>
              <a:schemeClr val="bg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3C07C813-24A4-400A-AE8A-83090CC3A2DB}" type="parTrans" cxnId="{393670C6-3FD4-46AC-A8C9-B96EF806E43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3D4DC16-FFFD-4374-8D72-8D9CA9BC8684}" type="sibTrans" cxnId="{393670C6-3FD4-46AC-A8C9-B96EF806E43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70B5821D-D5B1-4602-9FA7-6174D7940FAE}">
      <dgm:prSet phldrT="[Текст]" custT="1"/>
      <dgm:spPr/>
      <dgm:t>
        <a:bodyPr/>
        <a:lstStyle/>
        <a:p>
          <a:r>
            <a:rPr lang="ru-RU" alt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Поступления от уплаты налогов, предусмотренных налоговым кодексом РФ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528AC9-68B9-4247-B2FD-D28C3F0341AB}" type="parTrans" cxnId="{87107ACD-862A-460A-B009-F54957C47997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6E090440-36BF-4A5B-8562-31C43855AB03}" type="sibTrans" cxnId="{87107ACD-862A-460A-B009-F54957C47997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A836E9CB-7483-4FE0-982F-B0B3642EADCF}">
      <dgm:prSet phldrT="[Текст]" custT="1"/>
      <dgm:spPr>
        <a:solidFill>
          <a:srgbClr val="009999"/>
        </a:solidFill>
      </dgm:spPr>
      <dgm:t>
        <a:bodyPr/>
        <a:lstStyle/>
        <a:p>
          <a:r>
            <a:rPr lang="ru-RU" altLang="ru-RU" sz="1200" b="1" dirty="0" smtClean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rPr>
            <a:t>НЕНАЛОГОВЫЕ ДОХОДЫ</a:t>
          </a:r>
          <a:endParaRPr lang="ru-RU" sz="1200" b="1" dirty="0">
            <a:solidFill>
              <a:schemeClr val="bg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EEAB2FD2-81DE-4707-B614-84C613254B6C}" type="parTrans" cxnId="{ADDD04C4-9621-4601-80D2-855DE9600933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89B0C32B-73C1-490B-A20A-58810C703893}" type="sibTrans" cxnId="{ADDD04C4-9621-4601-80D2-855DE9600933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4D7E3D54-9AE0-467F-BCA2-C441534D7CB5}">
      <dgm:prSet phldrT="[Текст]"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Платежи в виде штрафов, санкций за нарушение законодательства, платежи </a:t>
          </a:r>
          <a:r>
            <a:rPr lang="ru-RU" sz="14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 пользование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имуществом, средства самообложения граждан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E7375CA-7E0E-4601-BF7D-B55BAEAB50AF}" type="parTrans" cxnId="{2DBEE7A2-C200-4386-BEF9-C72EB9C4416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CDA02BA-40EA-4359-8DD6-089251BC5EA0}" type="sibTrans" cxnId="{2DBEE7A2-C200-4386-BEF9-C72EB9C4416C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F6A8DBCC-2AFF-4ADF-81C4-C5FAB9C18172}">
      <dgm:prSet phldrT="[Текст]" custT="1"/>
      <dgm:spPr/>
      <dgm:t>
        <a:bodyPr/>
        <a:lstStyle/>
        <a:p>
          <a:r>
            <a:rPr lang="ru-RU" altLang="ru-RU" sz="1200" b="1" dirty="0" smtClean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rPr>
            <a:t>БЕЗВОЗМЕЗДНЫЕ ПОСТУПЛЕНИЯ</a:t>
          </a:r>
          <a:endParaRPr lang="ru-RU" sz="1200" b="1" dirty="0">
            <a:solidFill>
              <a:schemeClr val="bg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931B6B3C-3D95-43A6-ACC2-F494B0F553FD}" type="parTrans" cxnId="{FCD92B52-2C56-45A0-9743-72E98068EC98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20C16D7-A00F-4C3B-A3CE-869FBF302A30}" type="sibTrans" cxnId="{FCD92B52-2C56-45A0-9743-72E98068EC98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A860CF8E-0754-4AEE-8AD8-FBDAEE6261B2}">
      <dgm:prSet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Средства, которые поступают в бюджет из других бюджетов бюджетной системы РФ, а также безвозмездные перечисления от физических и юридических лиц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2DA98A5-949C-4754-927E-E3D29EA5D725}" type="parTrans" cxnId="{29B8C33A-4417-4C46-ADBC-4771CEA0CBDA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6BE8B28-9283-4D8A-B726-EFDFCFA27A44}" type="sibTrans" cxnId="{29B8C33A-4417-4C46-ADBC-4771CEA0CBDA}">
      <dgm:prSet/>
      <dgm:spPr/>
      <dgm:t>
        <a:bodyPr/>
        <a:lstStyle/>
        <a:p>
          <a:endParaRPr lang="ru-RU" sz="100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FDC4CA4F-CDC5-44F2-9773-A2B938303B0F}" type="pres">
      <dgm:prSet presAssocID="{D3098E1B-DBDD-43AB-8F92-E6D686E2356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51B49D5-C6C4-4036-B572-401A3D29BF62}" type="pres">
      <dgm:prSet presAssocID="{329EC5C9-F638-4ABF-B74F-E550087DF522}" presName="parentText" presStyleLbl="node1" presStyleIdx="0" presStyleCnt="3" custScaleX="96358" custLinFactNeighborX="-3873" custLinFactNeighborY="-808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8A7F4A-2F59-4BFC-937C-FD248216A3A3}" type="pres">
      <dgm:prSet presAssocID="{329EC5C9-F638-4ABF-B74F-E550087DF522}" presName="childText" presStyleLbl="revTx" presStyleIdx="0" presStyleCnt="3" custScaleY="110982" custLinFactNeighborX="698" custLinFactNeighborY="-66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B6A47B-858C-4502-A84B-3CD5EE2822B5}" type="pres">
      <dgm:prSet presAssocID="{A836E9CB-7483-4FE0-982F-B0B3642EADCF}" presName="parentText" presStyleLbl="node1" presStyleIdx="1" presStyleCnt="3" custScaleX="95841" custLinFactNeighborX="-8860" custLinFactNeighborY="-81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56E5DA-B981-4AC9-BAD1-AF609A98162F}" type="pres">
      <dgm:prSet presAssocID="{A836E9CB-7483-4FE0-982F-B0B3642EADCF}" presName="childText" presStyleLbl="revTx" presStyleIdx="1" presStyleCnt="3" custLinFactNeighborY="-15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1823D8-B81C-4E64-9419-21720722CD31}" type="pres">
      <dgm:prSet presAssocID="{F6A8DBCC-2AFF-4ADF-81C4-C5FAB9C18172}" presName="parentText" presStyleLbl="node1" presStyleIdx="2" presStyleCnt="3" custScaleX="96441" custLinFactNeighborX="-3787" custLinFactNeighborY="41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15107-A1B9-4A62-B62B-15DFA70186A4}" type="pres">
      <dgm:prSet presAssocID="{F6A8DBCC-2AFF-4ADF-81C4-C5FAB9C18172}" presName="childText" presStyleLbl="revTx" presStyleIdx="2" presStyleCnt="3" custScaleY="1226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B04409-140F-4D5D-BF03-61465306E88D}" type="presOf" srcId="{A860CF8E-0754-4AEE-8AD8-FBDAEE6261B2}" destId="{38A15107-A1B9-4A62-B62B-15DFA70186A4}" srcOrd="0" destOrd="0" presId="urn:microsoft.com/office/officeart/2005/8/layout/vList2"/>
    <dgm:cxn modelId="{29B8C33A-4417-4C46-ADBC-4771CEA0CBDA}" srcId="{F6A8DBCC-2AFF-4ADF-81C4-C5FAB9C18172}" destId="{A860CF8E-0754-4AEE-8AD8-FBDAEE6261B2}" srcOrd="0" destOrd="0" parTransId="{B2DA98A5-949C-4754-927E-E3D29EA5D725}" sibTransId="{36BE8B28-9283-4D8A-B726-EFDFCFA27A44}"/>
    <dgm:cxn modelId="{FCD92B52-2C56-45A0-9743-72E98068EC98}" srcId="{D3098E1B-DBDD-43AB-8F92-E6D686E2356E}" destId="{F6A8DBCC-2AFF-4ADF-81C4-C5FAB9C18172}" srcOrd="2" destOrd="0" parTransId="{931B6B3C-3D95-43A6-ACC2-F494B0F553FD}" sibTransId="{320C16D7-A00F-4C3B-A3CE-869FBF302A30}"/>
    <dgm:cxn modelId="{F9C34270-3013-4B31-8E8A-BF90ECA2F633}" type="presOf" srcId="{70B5821D-D5B1-4602-9FA7-6174D7940FAE}" destId="{BD8A7F4A-2F59-4BFC-937C-FD248216A3A3}" srcOrd="0" destOrd="0" presId="urn:microsoft.com/office/officeart/2005/8/layout/vList2"/>
    <dgm:cxn modelId="{393670C6-3FD4-46AC-A8C9-B96EF806E43C}" srcId="{D3098E1B-DBDD-43AB-8F92-E6D686E2356E}" destId="{329EC5C9-F638-4ABF-B74F-E550087DF522}" srcOrd="0" destOrd="0" parTransId="{3C07C813-24A4-400A-AE8A-83090CC3A2DB}" sibTransId="{33D4DC16-FFFD-4374-8D72-8D9CA9BC8684}"/>
    <dgm:cxn modelId="{F9DFEF15-92C8-4E94-B611-99E8420DB912}" type="presOf" srcId="{D3098E1B-DBDD-43AB-8F92-E6D686E2356E}" destId="{FDC4CA4F-CDC5-44F2-9773-A2B938303B0F}" srcOrd="0" destOrd="0" presId="urn:microsoft.com/office/officeart/2005/8/layout/vList2"/>
    <dgm:cxn modelId="{2DBEE7A2-C200-4386-BEF9-C72EB9C4416C}" srcId="{A836E9CB-7483-4FE0-982F-B0B3642EADCF}" destId="{4D7E3D54-9AE0-467F-BCA2-C441534D7CB5}" srcOrd="0" destOrd="0" parTransId="{8E7375CA-7E0E-4601-BF7D-B55BAEAB50AF}" sibTransId="{3CDA02BA-40EA-4359-8DD6-089251BC5EA0}"/>
    <dgm:cxn modelId="{D11EF87F-2FD1-46C0-ADA1-05C84219D49C}" type="presOf" srcId="{329EC5C9-F638-4ABF-B74F-E550087DF522}" destId="{051B49D5-C6C4-4036-B572-401A3D29BF62}" srcOrd="0" destOrd="0" presId="urn:microsoft.com/office/officeart/2005/8/layout/vList2"/>
    <dgm:cxn modelId="{F3DFCC74-622B-4941-B8AE-7F9D25338D50}" type="presOf" srcId="{A836E9CB-7483-4FE0-982F-B0B3642EADCF}" destId="{D8B6A47B-858C-4502-A84B-3CD5EE2822B5}" srcOrd="0" destOrd="0" presId="urn:microsoft.com/office/officeart/2005/8/layout/vList2"/>
    <dgm:cxn modelId="{86703D97-E9E7-484B-AFB5-0D219243AA56}" type="presOf" srcId="{4D7E3D54-9AE0-467F-BCA2-C441534D7CB5}" destId="{8356E5DA-B981-4AC9-BAD1-AF609A98162F}" srcOrd="0" destOrd="0" presId="urn:microsoft.com/office/officeart/2005/8/layout/vList2"/>
    <dgm:cxn modelId="{9B43D5C6-65FC-496E-86FA-6678CCB81CFD}" type="presOf" srcId="{F6A8DBCC-2AFF-4ADF-81C4-C5FAB9C18172}" destId="{F01823D8-B81C-4E64-9419-21720722CD31}" srcOrd="0" destOrd="0" presId="urn:microsoft.com/office/officeart/2005/8/layout/vList2"/>
    <dgm:cxn modelId="{ADDD04C4-9621-4601-80D2-855DE9600933}" srcId="{D3098E1B-DBDD-43AB-8F92-E6D686E2356E}" destId="{A836E9CB-7483-4FE0-982F-B0B3642EADCF}" srcOrd="1" destOrd="0" parTransId="{EEAB2FD2-81DE-4707-B614-84C613254B6C}" sibTransId="{89B0C32B-73C1-490B-A20A-58810C703893}"/>
    <dgm:cxn modelId="{87107ACD-862A-460A-B009-F54957C47997}" srcId="{329EC5C9-F638-4ABF-B74F-E550087DF522}" destId="{70B5821D-D5B1-4602-9FA7-6174D7940FAE}" srcOrd="0" destOrd="0" parTransId="{EF528AC9-68B9-4247-B2FD-D28C3F0341AB}" sibTransId="{6E090440-36BF-4A5B-8562-31C43855AB03}"/>
    <dgm:cxn modelId="{317BD6C8-C11D-430D-A632-48B947CC3975}" type="presParOf" srcId="{FDC4CA4F-CDC5-44F2-9773-A2B938303B0F}" destId="{051B49D5-C6C4-4036-B572-401A3D29BF62}" srcOrd="0" destOrd="0" presId="urn:microsoft.com/office/officeart/2005/8/layout/vList2"/>
    <dgm:cxn modelId="{43724B9F-79CA-49D1-B1C1-3B1F5DE69EB3}" type="presParOf" srcId="{FDC4CA4F-CDC5-44F2-9773-A2B938303B0F}" destId="{BD8A7F4A-2F59-4BFC-937C-FD248216A3A3}" srcOrd="1" destOrd="0" presId="urn:microsoft.com/office/officeart/2005/8/layout/vList2"/>
    <dgm:cxn modelId="{4E550EEA-3101-4900-ADF7-F52B14A52338}" type="presParOf" srcId="{FDC4CA4F-CDC5-44F2-9773-A2B938303B0F}" destId="{D8B6A47B-858C-4502-A84B-3CD5EE2822B5}" srcOrd="2" destOrd="0" presId="urn:microsoft.com/office/officeart/2005/8/layout/vList2"/>
    <dgm:cxn modelId="{38017846-D93B-4BE9-8735-1E6C18D08AB8}" type="presParOf" srcId="{FDC4CA4F-CDC5-44F2-9773-A2B938303B0F}" destId="{8356E5DA-B981-4AC9-BAD1-AF609A98162F}" srcOrd="3" destOrd="0" presId="urn:microsoft.com/office/officeart/2005/8/layout/vList2"/>
    <dgm:cxn modelId="{7E6B0B8C-3827-4F88-9FE0-024D01A7281F}" type="presParOf" srcId="{FDC4CA4F-CDC5-44F2-9773-A2B938303B0F}" destId="{F01823D8-B81C-4E64-9419-21720722CD31}" srcOrd="4" destOrd="0" presId="urn:microsoft.com/office/officeart/2005/8/layout/vList2"/>
    <dgm:cxn modelId="{D57742D3-20E8-4131-8266-7274868C2A39}" type="presParOf" srcId="{FDC4CA4F-CDC5-44F2-9773-A2B938303B0F}" destId="{38A15107-A1B9-4A62-B62B-15DFA70186A4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3FE7D88-FD4C-45AB-B4E1-C1BBE8D7CE9D}" type="doc">
      <dgm:prSet loTypeId="urn:microsoft.com/office/officeart/2005/8/layout/vList3" loCatId="list" qsTypeId="urn:microsoft.com/office/officeart/2005/8/quickstyle/simple3" qsCatId="simple" csTypeId="urn:microsoft.com/office/officeart/2005/8/colors/accent1_2" csCatId="accent1" phldr="1"/>
      <dgm:spPr/>
    </dgm:pt>
    <dgm:pt modelId="{B596A921-11F4-4865-A206-DD2D1B87E088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Содействие развитию малого и среднего предпринимательства –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0,006</a:t>
          </a:r>
          <a:endParaRPr lang="ru-RU" sz="800" b="1" dirty="0">
            <a:latin typeface="Times New Roman" pitchFamily="18" charset="0"/>
            <a:cs typeface="Times New Roman" pitchFamily="18" charset="0"/>
          </a:endParaRPr>
        </a:p>
      </dgm:t>
    </dgm:pt>
    <dgm:pt modelId="{BB116C2D-527D-44E4-B5A1-D37DC2F85DC4}" type="parTrans" cxnId="{DDE0A3FC-B068-4E27-81BE-1F032CE3D51B}">
      <dgm:prSet/>
      <dgm:spPr/>
      <dgm:t>
        <a:bodyPr/>
        <a:lstStyle/>
        <a:p>
          <a:endParaRPr lang="ru-RU"/>
        </a:p>
      </dgm:t>
    </dgm:pt>
    <dgm:pt modelId="{21AD654B-4D63-47E3-954E-33CCCDC1E656}" type="sibTrans" cxnId="{DDE0A3FC-B068-4E27-81BE-1F032CE3D51B}">
      <dgm:prSet/>
      <dgm:spPr/>
      <dgm:t>
        <a:bodyPr/>
        <a:lstStyle/>
        <a:p>
          <a:endParaRPr lang="ru-RU"/>
        </a:p>
      </dgm:t>
    </dgm:pt>
    <dgm:pt modelId="{A7490347-0039-427A-BAA6-1C0B2418D863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Создание условий для эффективного использования муниципального имущества –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10,7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6B1F76FC-9B6D-4820-A8AF-88AFDBACAC64}" type="parTrans" cxnId="{C307F9B6-8894-47A3-B6C7-F21116E39EBF}">
      <dgm:prSet/>
      <dgm:spPr/>
      <dgm:t>
        <a:bodyPr/>
        <a:lstStyle/>
        <a:p>
          <a:endParaRPr lang="ru-RU"/>
        </a:p>
      </dgm:t>
    </dgm:pt>
    <dgm:pt modelId="{7577818B-CA0D-4EC6-96C5-E6F12B0A0F8D}" type="sibTrans" cxnId="{C307F9B6-8894-47A3-B6C7-F21116E39EBF}">
      <dgm:prSet/>
      <dgm:spPr/>
      <dgm:t>
        <a:bodyPr/>
        <a:lstStyle/>
        <a:p>
          <a:endParaRPr lang="ru-RU"/>
        </a:p>
      </dgm:t>
    </dgm:pt>
    <dgm:pt modelId="{FADF482F-15F4-4288-8D72-D89D91AF51D4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Формирование современного городской среды –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83,1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DBCE0A5-E580-491C-A988-7D3E0E0C0E3D}" type="parTrans" cxnId="{2235B8A7-D85E-4117-8ED8-BD9CB0DE439A}">
      <dgm:prSet/>
      <dgm:spPr/>
      <dgm:t>
        <a:bodyPr/>
        <a:lstStyle/>
        <a:p>
          <a:endParaRPr lang="ru-RU"/>
        </a:p>
      </dgm:t>
    </dgm:pt>
    <dgm:pt modelId="{6AA6F3F7-87B7-49DB-B84E-DBE4CFEB7B6F}" type="sibTrans" cxnId="{2235B8A7-D85E-4117-8ED8-BD9CB0DE439A}">
      <dgm:prSet/>
      <dgm:spPr/>
      <dgm:t>
        <a:bodyPr/>
        <a:lstStyle/>
        <a:p>
          <a:endParaRPr lang="ru-RU"/>
        </a:p>
      </dgm:t>
    </dgm:pt>
    <dgm:pt modelId="{83E4B489-2963-4BF1-AD4A-335E83807183}">
      <dgm:prSet/>
      <dgm:spPr/>
      <dgm:t>
        <a:bodyPr/>
        <a:lstStyle/>
        <a:p>
          <a:endParaRPr lang="ru-RU"/>
        </a:p>
      </dgm:t>
    </dgm:pt>
    <dgm:pt modelId="{BFD4969A-6505-4070-9196-F09F2F067466}" type="parTrans" cxnId="{753E44D9-7039-42B5-B837-30194897D0A6}">
      <dgm:prSet/>
      <dgm:spPr/>
      <dgm:t>
        <a:bodyPr/>
        <a:lstStyle/>
        <a:p>
          <a:endParaRPr lang="ru-RU"/>
        </a:p>
      </dgm:t>
    </dgm:pt>
    <dgm:pt modelId="{D7554874-0898-412E-8641-4B337D59CD70}" type="sibTrans" cxnId="{753E44D9-7039-42B5-B837-30194897D0A6}">
      <dgm:prSet/>
      <dgm:spPr/>
      <dgm:t>
        <a:bodyPr/>
        <a:lstStyle/>
        <a:p>
          <a:endParaRPr lang="ru-RU"/>
        </a:p>
      </dgm:t>
    </dgm:pt>
    <dgm:pt modelId="{5DF2BE1E-E79C-4301-A46A-CD7A840367AF}">
      <dgm:prSet/>
      <dgm:spPr/>
      <dgm:t>
        <a:bodyPr/>
        <a:lstStyle/>
        <a:p>
          <a:endParaRPr lang="ru-RU"/>
        </a:p>
      </dgm:t>
    </dgm:pt>
    <dgm:pt modelId="{22D1D255-E131-4079-B433-FF8F0BE3D245}" type="parTrans" cxnId="{5701F9FD-E559-4C8F-89AD-ED68CA7D1092}">
      <dgm:prSet/>
      <dgm:spPr/>
      <dgm:t>
        <a:bodyPr/>
        <a:lstStyle/>
        <a:p>
          <a:endParaRPr lang="ru-RU"/>
        </a:p>
      </dgm:t>
    </dgm:pt>
    <dgm:pt modelId="{3C62596E-71D2-4014-B362-B88DA5C4227C}" type="sibTrans" cxnId="{5701F9FD-E559-4C8F-89AD-ED68CA7D1092}">
      <dgm:prSet/>
      <dgm:spPr/>
      <dgm:t>
        <a:bodyPr/>
        <a:lstStyle/>
        <a:p>
          <a:endParaRPr lang="ru-RU"/>
        </a:p>
      </dgm:t>
    </dgm:pt>
    <dgm:pt modelId="{83720E0A-EFB4-4425-90A6-82E49707E81B}">
      <dgm:prSet/>
      <dgm:spPr/>
      <dgm:t>
        <a:bodyPr/>
        <a:lstStyle/>
        <a:p>
          <a:endParaRPr lang="ru-RU"/>
        </a:p>
      </dgm:t>
    </dgm:pt>
    <dgm:pt modelId="{4F5A9905-02B6-4FAF-840B-B04F81446CCB}" type="parTrans" cxnId="{365970DC-3FBB-4977-A6E0-463BCA48C80C}">
      <dgm:prSet/>
      <dgm:spPr/>
      <dgm:t>
        <a:bodyPr/>
        <a:lstStyle/>
        <a:p>
          <a:endParaRPr lang="ru-RU"/>
        </a:p>
      </dgm:t>
    </dgm:pt>
    <dgm:pt modelId="{35F50098-C6CE-4C02-8478-832E62B1BB2E}" type="sibTrans" cxnId="{365970DC-3FBB-4977-A6E0-463BCA48C80C}">
      <dgm:prSet/>
      <dgm:spPr/>
      <dgm:t>
        <a:bodyPr/>
        <a:lstStyle/>
        <a:p>
          <a:endParaRPr lang="ru-RU"/>
        </a:p>
      </dgm:t>
    </dgm:pt>
    <dgm:pt modelId="{89F54384-79EE-4F85-AABC-9741610C9865}">
      <dgm:prSet/>
      <dgm:spPr/>
      <dgm:t>
        <a:bodyPr/>
        <a:lstStyle/>
        <a:p>
          <a:endParaRPr lang="ru-RU"/>
        </a:p>
      </dgm:t>
    </dgm:pt>
    <dgm:pt modelId="{AB98F587-7706-4F0B-BEF7-35D41AA0D0E0}" type="parTrans" cxnId="{6E8BD622-1862-46CA-AA5B-E47438A968A6}">
      <dgm:prSet/>
      <dgm:spPr/>
      <dgm:t>
        <a:bodyPr/>
        <a:lstStyle/>
        <a:p>
          <a:endParaRPr lang="ru-RU"/>
        </a:p>
      </dgm:t>
    </dgm:pt>
    <dgm:pt modelId="{589B70CB-B629-4BA0-A11E-107E93A22B0A}" type="sibTrans" cxnId="{6E8BD622-1862-46CA-AA5B-E47438A968A6}">
      <dgm:prSet/>
      <dgm:spPr/>
      <dgm:t>
        <a:bodyPr/>
        <a:lstStyle/>
        <a:p>
          <a:endParaRPr lang="ru-RU"/>
        </a:p>
      </dgm:t>
    </dgm:pt>
    <dgm:pt modelId="{BF4A559B-764B-432B-9F1F-BFE17874CA1A}">
      <dgm:prSet/>
      <dgm:spPr/>
      <dgm:t>
        <a:bodyPr/>
        <a:lstStyle/>
        <a:p>
          <a:endParaRPr lang="ru-RU"/>
        </a:p>
      </dgm:t>
    </dgm:pt>
    <dgm:pt modelId="{67A8E12F-B52C-49C2-99E4-946BE3511383}" type="parTrans" cxnId="{04983CD4-36B8-45FA-AD26-49B86B561A40}">
      <dgm:prSet/>
      <dgm:spPr/>
      <dgm:t>
        <a:bodyPr/>
        <a:lstStyle/>
        <a:p>
          <a:endParaRPr lang="ru-RU"/>
        </a:p>
      </dgm:t>
    </dgm:pt>
    <dgm:pt modelId="{82A646FF-366B-4C50-B580-7E2C1553A1E2}" type="sibTrans" cxnId="{04983CD4-36B8-45FA-AD26-49B86B561A40}">
      <dgm:prSet/>
      <dgm:spPr/>
      <dgm:t>
        <a:bodyPr/>
        <a:lstStyle/>
        <a:p>
          <a:endParaRPr lang="ru-RU"/>
        </a:p>
      </dgm:t>
    </dgm:pt>
    <dgm:pt modelId="{8CCA57CA-74F6-4C1D-A09F-29CB79EA69D3}">
      <dgm:prSet/>
      <dgm:spPr/>
      <dgm:t>
        <a:bodyPr/>
        <a:lstStyle/>
        <a:p>
          <a:endParaRPr lang="ru-RU"/>
        </a:p>
      </dgm:t>
    </dgm:pt>
    <dgm:pt modelId="{101F3861-3695-46DF-999F-F75923917C8B}" type="parTrans" cxnId="{81B10BA8-AD44-472D-ADC9-7172BB9F5E6F}">
      <dgm:prSet/>
      <dgm:spPr/>
      <dgm:t>
        <a:bodyPr/>
        <a:lstStyle/>
        <a:p>
          <a:endParaRPr lang="ru-RU"/>
        </a:p>
      </dgm:t>
    </dgm:pt>
    <dgm:pt modelId="{44D30818-AB0E-4225-89CB-87FCAD30B8C0}" type="sibTrans" cxnId="{81B10BA8-AD44-472D-ADC9-7172BB9F5E6F}">
      <dgm:prSet/>
      <dgm:spPr/>
      <dgm:t>
        <a:bodyPr/>
        <a:lstStyle/>
        <a:p>
          <a:endParaRPr lang="ru-RU"/>
        </a:p>
      </dgm:t>
    </dgm:pt>
    <dgm:pt modelId="{6B512A27-E36E-4EDD-AAEE-72C171288FB5}">
      <dgm:prSet/>
      <dgm:spPr/>
      <dgm:t>
        <a:bodyPr/>
        <a:lstStyle/>
        <a:p>
          <a:endParaRPr lang="ru-RU"/>
        </a:p>
      </dgm:t>
    </dgm:pt>
    <dgm:pt modelId="{A297CA08-4168-45DE-822E-844207F380B9}" type="sibTrans" cxnId="{63DDB220-C77D-4B4F-958B-681EBC0E52A8}">
      <dgm:prSet/>
      <dgm:spPr/>
      <dgm:t>
        <a:bodyPr/>
        <a:lstStyle/>
        <a:p>
          <a:endParaRPr lang="ru-RU"/>
        </a:p>
      </dgm:t>
    </dgm:pt>
    <dgm:pt modelId="{5C044C8C-A2EA-4BEB-A7C9-931D9ABBFD16}" type="parTrans" cxnId="{63DDB220-C77D-4B4F-958B-681EBC0E52A8}">
      <dgm:prSet/>
      <dgm:spPr/>
      <dgm:t>
        <a:bodyPr/>
        <a:lstStyle/>
        <a:p>
          <a:endParaRPr lang="ru-RU"/>
        </a:p>
      </dgm:t>
    </dgm:pt>
    <dgm:pt modelId="{E50CFEF2-5399-45C2-81DA-46A3CBB3C855}" type="pres">
      <dgm:prSet presAssocID="{73FE7D88-FD4C-45AB-B4E1-C1BBE8D7CE9D}" presName="linearFlow" presStyleCnt="0">
        <dgm:presLayoutVars>
          <dgm:dir/>
          <dgm:resizeHandles val="exact"/>
        </dgm:presLayoutVars>
      </dgm:prSet>
      <dgm:spPr/>
    </dgm:pt>
    <dgm:pt modelId="{63231E01-CEF1-42E8-BDB5-05022D678A5B}" type="pres">
      <dgm:prSet presAssocID="{B596A921-11F4-4865-A206-DD2D1B87E088}" presName="composite" presStyleCnt="0"/>
      <dgm:spPr/>
    </dgm:pt>
    <dgm:pt modelId="{3D201852-B464-40EB-BFCF-4DE454B9289B}" type="pres">
      <dgm:prSet presAssocID="{B596A921-11F4-4865-A206-DD2D1B87E088}" presName="imgShp" presStyleLbl="fgImgPlace1" presStyleIdx="0" presStyleCnt="10"/>
      <dgm:spPr>
        <a:solidFill>
          <a:schemeClr val="tx2">
            <a:lumMod val="40000"/>
            <a:lumOff val="60000"/>
          </a:schemeClr>
        </a:solidFill>
      </dgm:spPr>
    </dgm:pt>
    <dgm:pt modelId="{D50C69EE-2D3A-4C1C-82A8-1BC19D93E040}" type="pres">
      <dgm:prSet presAssocID="{B596A921-11F4-4865-A206-DD2D1B87E088}" presName="txShp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D937FB-CD8A-43B5-9A91-51AF3D8DFF4D}" type="pres">
      <dgm:prSet presAssocID="{21AD654B-4D63-47E3-954E-33CCCDC1E656}" presName="spacing" presStyleCnt="0"/>
      <dgm:spPr/>
    </dgm:pt>
    <dgm:pt modelId="{1DD8D300-B323-4C34-83FA-84A8125C6AA8}" type="pres">
      <dgm:prSet presAssocID="{A7490347-0039-427A-BAA6-1C0B2418D863}" presName="composite" presStyleCnt="0"/>
      <dgm:spPr/>
    </dgm:pt>
    <dgm:pt modelId="{E77A51BB-E452-4C88-A3C6-CBAEE8E1B9C3}" type="pres">
      <dgm:prSet presAssocID="{A7490347-0039-427A-BAA6-1C0B2418D863}" presName="imgShp" presStyleLbl="fgImgPlace1" presStyleIdx="1" presStyleCnt="10"/>
      <dgm:spPr>
        <a:solidFill>
          <a:schemeClr val="tx2">
            <a:lumMod val="40000"/>
            <a:lumOff val="60000"/>
          </a:schemeClr>
        </a:solidFill>
      </dgm:spPr>
    </dgm:pt>
    <dgm:pt modelId="{6156FA0F-2AD5-413B-AC93-E4F2A7B4745B}" type="pres">
      <dgm:prSet presAssocID="{A7490347-0039-427A-BAA6-1C0B2418D863}" presName="txShp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010CDC-AE11-4BDE-8F89-7A1657F6CAD2}" type="pres">
      <dgm:prSet presAssocID="{7577818B-CA0D-4EC6-96C5-E6F12B0A0F8D}" presName="spacing" presStyleCnt="0"/>
      <dgm:spPr/>
    </dgm:pt>
    <dgm:pt modelId="{32A430AC-6F1A-4F4D-BA86-3AC028212484}" type="pres">
      <dgm:prSet presAssocID="{FADF482F-15F4-4288-8D72-D89D91AF51D4}" presName="composite" presStyleCnt="0"/>
      <dgm:spPr/>
    </dgm:pt>
    <dgm:pt modelId="{E233B7DF-97AB-4892-A36B-0682D7CB24EE}" type="pres">
      <dgm:prSet presAssocID="{FADF482F-15F4-4288-8D72-D89D91AF51D4}" presName="imgShp" presStyleLbl="fgImgPlace1" presStyleIdx="2" presStyleCnt="10"/>
      <dgm:spPr>
        <a:solidFill>
          <a:schemeClr val="tx2">
            <a:lumMod val="40000"/>
            <a:lumOff val="60000"/>
          </a:schemeClr>
        </a:solidFill>
      </dgm:spPr>
    </dgm:pt>
    <dgm:pt modelId="{674CA334-6777-41E8-885F-EF3D6A2E802A}" type="pres">
      <dgm:prSet presAssocID="{FADF482F-15F4-4288-8D72-D89D91AF51D4}" presName="txShp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8323FB-6724-407B-B552-3FC98D2F4761}" type="pres">
      <dgm:prSet presAssocID="{6AA6F3F7-87B7-49DB-B84E-DBE4CFEB7B6F}" presName="spacing" presStyleCnt="0"/>
      <dgm:spPr/>
    </dgm:pt>
    <dgm:pt modelId="{2C604FB2-8C61-4ADC-99B5-4ADC197A29F8}" type="pres">
      <dgm:prSet presAssocID="{83E4B489-2963-4BF1-AD4A-335E83807183}" presName="composite" presStyleCnt="0"/>
      <dgm:spPr/>
    </dgm:pt>
    <dgm:pt modelId="{65568770-B61E-4470-A358-0477FF89FC40}" type="pres">
      <dgm:prSet presAssocID="{83E4B489-2963-4BF1-AD4A-335E83807183}" presName="imgShp" presStyleLbl="fgImgPlace1" presStyleIdx="3" presStyleCnt="10"/>
      <dgm:spPr>
        <a:solidFill>
          <a:schemeClr val="tx2">
            <a:lumMod val="40000"/>
            <a:lumOff val="60000"/>
          </a:schemeClr>
        </a:solidFill>
      </dgm:spPr>
    </dgm:pt>
    <dgm:pt modelId="{64431FCF-944F-4E9A-A671-5489DB77175D}" type="pres">
      <dgm:prSet presAssocID="{83E4B489-2963-4BF1-AD4A-335E83807183}" presName="txShp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8146E4-6DD3-4699-84D3-B3A7F117D71C}" type="pres">
      <dgm:prSet presAssocID="{D7554874-0898-412E-8641-4B337D59CD70}" presName="spacing" presStyleCnt="0"/>
      <dgm:spPr/>
    </dgm:pt>
    <dgm:pt modelId="{0CB1AFB4-760D-4C0F-A836-A7EEA0A2BAA3}" type="pres">
      <dgm:prSet presAssocID="{5DF2BE1E-E79C-4301-A46A-CD7A840367AF}" presName="composite" presStyleCnt="0"/>
      <dgm:spPr/>
    </dgm:pt>
    <dgm:pt modelId="{B702FA42-FE05-4AE7-9D45-F5EC816B1EA9}" type="pres">
      <dgm:prSet presAssocID="{5DF2BE1E-E79C-4301-A46A-CD7A840367AF}" presName="imgShp" presStyleLbl="fgImgPlace1" presStyleIdx="4" presStyleCnt="10"/>
      <dgm:spPr>
        <a:solidFill>
          <a:schemeClr val="tx2">
            <a:lumMod val="40000"/>
            <a:lumOff val="60000"/>
          </a:schemeClr>
        </a:solidFill>
      </dgm:spPr>
    </dgm:pt>
    <dgm:pt modelId="{4CE9B8E4-AEA2-426E-A794-4060A4D221FA}" type="pres">
      <dgm:prSet presAssocID="{5DF2BE1E-E79C-4301-A46A-CD7A840367AF}" presName="txShp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0F3946-B72E-41E6-BE0B-5E7C79421F2B}" type="pres">
      <dgm:prSet presAssocID="{3C62596E-71D2-4014-B362-B88DA5C4227C}" presName="spacing" presStyleCnt="0"/>
      <dgm:spPr/>
    </dgm:pt>
    <dgm:pt modelId="{33FB3231-AD3A-4896-941D-00303BE8B658}" type="pres">
      <dgm:prSet presAssocID="{83720E0A-EFB4-4425-90A6-82E49707E81B}" presName="composite" presStyleCnt="0"/>
      <dgm:spPr/>
    </dgm:pt>
    <dgm:pt modelId="{3026DA29-3766-450A-88A4-91932675AC9B}" type="pres">
      <dgm:prSet presAssocID="{83720E0A-EFB4-4425-90A6-82E49707E81B}" presName="imgShp" presStyleLbl="fgImgPlace1" presStyleIdx="5" presStyleCnt="10"/>
      <dgm:spPr>
        <a:solidFill>
          <a:schemeClr val="tx2">
            <a:lumMod val="40000"/>
            <a:lumOff val="60000"/>
          </a:schemeClr>
        </a:solidFill>
      </dgm:spPr>
    </dgm:pt>
    <dgm:pt modelId="{1AEEA2E2-D002-41AF-BE5F-42C5A89F5766}" type="pres">
      <dgm:prSet presAssocID="{83720E0A-EFB4-4425-90A6-82E49707E81B}" presName="txShp" presStyleLbl="node1" presStyleIdx="5" presStyleCnt="10" custScaleX="101036" custScaleY="122553" custLinFactNeighborX="-438" custLinFactNeighborY="-54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8DA58C-B59C-4794-8F5C-A46EBF0B4777}" type="pres">
      <dgm:prSet presAssocID="{35F50098-C6CE-4C02-8478-832E62B1BB2E}" presName="spacing" presStyleCnt="0"/>
      <dgm:spPr/>
    </dgm:pt>
    <dgm:pt modelId="{84203435-3D19-4F0D-8E07-C25445A5D337}" type="pres">
      <dgm:prSet presAssocID="{89F54384-79EE-4F85-AABC-9741610C9865}" presName="composite" presStyleCnt="0"/>
      <dgm:spPr/>
    </dgm:pt>
    <dgm:pt modelId="{F04C4FFC-BCFC-4B34-9FB3-2E1C0248D465}" type="pres">
      <dgm:prSet presAssocID="{89F54384-79EE-4F85-AABC-9741610C9865}" presName="imgShp" presStyleLbl="fgImgPlace1" presStyleIdx="6" presStyleCnt="10"/>
      <dgm:spPr>
        <a:solidFill>
          <a:schemeClr val="tx2">
            <a:lumMod val="40000"/>
            <a:lumOff val="60000"/>
          </a:schemeClr>
        </a:solidFill>
      </dgm:spPr>
    </dgm:pt>
    <dgm:pt modelId="{6B6BA5C0-BFF5-4B49-89B8-C885C7FD043E}" type="pres">
      <dgm:prSet presAssocID="{89F54384-79EE-4F85-AABC-9741610C9865}" presName="txShp" presStyleLbl="node1" presStyleIdx="6" presStyleCnt="10" custScaleX="98652" custLinFactNeighborX="10" custLinFactNeighborY="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E91D51-FC91-4833-9726-9C154856D3CC}" type="pres">
      <dgm:prSet presAssocID="{589B70CB-B629-4BA0-A11E-107E93A22B0A}" presName="spacing" presStyleCnt="0"/>
      <dgm:spPr/>
    </dgm:pt>
    <dgm:pt modelId="{1808338E-D264-4CBC-8E77-38122FADC95B}" type="pres">
      <dgm:prSet presAssocID="{BF4A559B-764B-432B-9F1F-BFE17874CA1A}" presName="composite" presStyleCnt="0"/>
      <dgm:spPr/>
    </dgm:pt>
    <dgm:pt modelId="{259918EE-FFA1-48CB-A50E-2E33EE3DC1B7}" type="pres">
      <dgm:prSet presAssocID="{BF4A559B-764B-432B-9F1F-BFE17874CA1A}" presName="imgShp" presStyleLbl="fgImgPlace1" presStyleIdx="7" presStyleCnt="10"/>
      <dgm:spPr>
        <a:solidFill>
          <a:schemeClr val="tx2">
            <a:lumMod val="40000"/>
            <a:lumOff val="60000"/>
          </a:schemeClr>
        </a:solidFill>
      </dgm:spPr>
    </dgm:pt>
    <dgm:pt modelId="{3A152E91-8946-4154-B96F-79D310D1FEAD}" type="pres">
      <dgm:prSet presAssocID="{BF4A559B-764B-432B-9F1F-BFE17874CA1A}" presName="txShp" presStyleLbl="node1" presStyleIdx="7" presStyleCnt="10" custLinFactNeighborX="-132" custLinFactNeighborY="1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5E7D68-BF2E-4C8D-97C1-C1E891E6DD01}" type="pres">
      <dgm:prSet presAssocID="{82A646FF-366B-4C50-B580-7E2C1553A1E2}" presName="spacing" presStyleCnt="0"/>
      <dgm:spPr/>
    </dgm:pt>
    <dgm:pt modelId="{98736142-6172-42E3-B01B-95C0379D503C}" type="pres">
      <dgm:prSet presAssocID="{8CCA57CA-74F6-4C1D-A09F-29CB79EA69D3}" presName="composite" presStyleCnt="0"/>
      <dgm:spPr/>
    </dgm:pt>
    <dgm:pt modelId="{797A586E-CA65-4D5D-BE93-9F5387C4438B}" type="pres">
      <dgm:prSet presAssocID="{8CCA57CA-74F6-4C1D-A09F-29CB79EA69D3}" presName="imgShp" presStyleLbl="fgImgPlace1" presStyleIdx="8" presStyleCnt="10"/>
      <dgm:spPr>
        <a:solidFill>
          <a:schemeClr val="tx2">
            <a:lumMod val="40000"/>
            <a:lumOff val="60000"/>
          </a:schemeClr>
        </a:solidFill>
      </dgm:spPr>
    </dgm:pt>
    <dgm:pt modelId="{6C7CF2C6-D768-481F-B0EC-BF47F4687CB7}" type="pres">
      <dgm:prSet presAssocID="{8CCA57CA-74F6-4C1D-A09F-29CB79EA69D3}" presName="txShp" presStyleLbl="node1" presStyleIdx="8" presStyleCnt="10" custLinFactNeighborX="-247" custLinFactNeighborY="-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D9B351-FC97-4D59-BBA9-4B0F6CCFC7BE}" type="pres">
      <dgm:prSet presAssocID="{44D30818-AB0E-4225-89CB-87FCAD30B8C0}" presName="spacing" presStyleCnt="0"/>
      <dgm:spPr/>
    </dgm:pt>
    <dgm:pt modelId="{B2E8F55B-48C0-4725-B979-DC0DB31A1757}" type="pres">
      <dgm:prSet presAssocID="{6B512A27-E36E-4EDD-AAEE-72C171288FB5}" presName="composite" presStyleCnt="0"/>
      <dgm:spPr/>
    </dgm:pt>
    <dgm:pt modelId="{9FEB92B0-8C65-4A63-8280-42574BB99DE2}" type="pres">
      <dgm:prSet presAssocID="{6B512A27-E36E-4EDD-AAEE-72C171288FB5}" presName="imgShp" presStyleLbl="fgImgPlace1" presStyleIdx="9" presStyleCnt="10"/>
      <dgm:spPr>
        <a:solidFill>
          <a:schemeClr val="tx2">
            <a:lumMod val="40000"/>
            <a:lumOff val="60000"/>
          </a:schemeClr>
        </a:solidFill>
      </dgm:spPr>
    </dgm:pt>
    <dgm:pt modelId="{E6F5D015-CD72-494A-BEA1-31E1DA6CBE67}" type="pres">
      <dgm:prSet presAssocID="{6B512A27-E36E-4EDD-AAEE-72C171288FB5}" presName="txShp" presStyleLbl="node1" presStyleIdx="9" presStyleCnt="10" custLinFactNeighborX="234" custLinFactNeighborY="41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983CD4-36B8-45FA-AD26-49B86B561A40}" srcId="{73FE7D88-FD4C-45AB-B4E1-C1BBE8D7CE9D}" destId="{BF4A559B-764B-432B-9F1F-BFE17874CA1A}" srcOrd="7" destOrd="0" parTransId="{67A8E12F-B52C-49C2-99E4-946BE3511383}" sibTransId="{82A646FF-366B-4C50-B580-7E2C1553A1E2}"/>
    <dgm:cxn modelId="{F46AAF5A-D2F9-4FF9-947C-AB65D0F80552}" type="presOf" srcId="{73FE7D88-FD4C-45AB-B4E1-C1BBE8D7CE9D}" destId="{E50CFEF2-5399-45C2-81DA-46A3CBB3C855}" srcOrd="0" destOrd="0" presId="urn:microsoft.com/office/officeart/2005/8/layout/vList3"/>
    <dgm:cxn modelId="{D6F61D19-DA23-412E-AA18-4791162536F8}" type="presOf" srcId="{83E4B489-2963-4BF1-AD4A-335E83807183}" destId="{64431FCF-944F-4E9A-A671-5489DB77175D}" srcOrd="0" destOrd="0" presId="urn:microsoft.com/office/officeart/2005/8/layout/vList3"/>
    <dgm:cxn modelId="{4735669D-DC19-4023-BE00-C75EAE962B6B}" type="presOf" srcId="{8CCA57CA-74F6-4C1D-A09F-29CB79EA69D3}" destId="{6C7CF2C6-D768-481F-B0EC-BF47F4687CB7}" srcOrd="0" destOrd="0" presId="urn:microsoft.com/office/officeart/2005/8/layout/vList3"/>
    <dgm:cxn modelId="{BA04C0CB-3747-465A-A6AA-4CC9343A33E9}" type="presOf" srcId="{6B512A27-E36E-4EDD-AAEE-72C171288FB5}" destId="{E6F5D015-CD72-494A-BEA1-31E1DA6CBE67}" srcOrd="0" destOrd="0" presId="urn:microsoft.com/office/officeart/2005/8/layout/vList3"/>
    <dgm:cxn modelId="{DDE0A3FC-B068-4E27-81BE-1F032CE3D51B}" srcId="{73FE7D88-FD4C-45AB-B4E1-C1BBE8D7CE9D}" destId="{B596A921-11F4-4865-A206-DD2D1B87E088}" srcOrd="0" destOrd="0" parTransId="{BB116C2D-527D-44E4-B5A1-D37DC2F85DC4}" sibTransId="{21AD654B-4D63-47E3-954E-33CCCDC1E656}"/>
    <dgm:cxn modelId="{F9092976-3338-4052-BE84-467716FFFB63}" type="presOf" srcId="{B596A921-11F4-4865-A206-DD2D1B87E088}" destId="{D50C69EE-2D3A-4C1C-82A8-1BC19D93E040}" srcOrd="0" destOrd="0" presId="urn:microsoft.com/office/officeart/2005/8/layout/vList3"/>
    <dgm:cxn modelId="{21773D65-34FC-41D3-A1E7-FA1DF770B2E1}" type="presOf" srcId="{A7490347-0039-427A-BAA6-1C0B2418D863}" destId="{6156FA0F-2AD5-413B-AC93-E4F2A7B4745B}" srcOrd="0" destOrd="0" presId="urn:microsoft.com/office/officeart/2005/8/layout/vList3"/>
    <dgm:cxn modelId="{778913CB-80C7-4442-9CC6-F904120B4150}" type="presOf" srcId="{89F54384-79EE-4F85-AABC-9741610C9865}" destId="{6B6BA5C0-BFF5-4B49-89B8-C885C7FD043E}" srcOrd="0" destOrd="0" presId="urn:microsoft.com/office/officeart/2005/8/layout/vList3"/>
    <dgm:cxn modelId="{80047B53-7F40-4019-87EE-8FA6D10FB67D}" type="presOf" srcId="{83720E0A-EFB4-4425-90A6-82E49707E81B}" destId="{1AEEA2E2-D002-41AF-BE5F-42C5A89F5766}" srcOrd="0" destOrd="0" presId="urn:microsoft.com/office/officeart/2005/8/layout/vList3"/>
    <dgm:cxn modelId="{753E44D9-7039-42B5-B837-30194897D0A6}" srcId="{73FE7D88-FD4C-45AB-B4E1-C1BBE8D7CE9D}" destId="{83E4B489-2963-4BF1-AD4A-335E83807183}" srcOrd="3" destOrd="0" parTransId="{BFD4969A-6505-4070-9196-F09F2F067466}" sibTransId="{D7554874-0898-412E-8641-4B337D59CD70}"/>
    <dgm:cxn modelId="{63DDB220-C77D-4B4F-958B-681EBC0E52A8}" srcId="{73FE7D88-FD4C-45AB-B4E1-C1BBE8D7CE9D}" destId="{6B512A27-E36E-4EDD-AAEE-72C171288FB5}" srcOrd="9" destOrd="0" parTransId="{5C044C8C-A2EA-4BEB-A7C9-931D9ABBFD16}" sibTransId="{A297CA08-4168-45DE-822E-844207F380B9}"/>
    <dgm:cxn modelId="{5701F9FD-E559-4C8F-89AD-ED68CA7D1092}" srcId="{73FE7D88-FD4C-45AB-B4E1-C1BBE8D7CE9D}" destId="{5DF2BE1E-E79C-4301-A46A-CD7A840367AF}" srcOrd="4" destOrd="0" parTransId="{22D1D255-E131-4079-B433-FF8F0BE3D245}" sibTransId="{3C62596E-71D2-4014-B362-B88DA5C4227C}"/>
    <dgm:cxn modelId="{677FF697-4C50-4071-9993-BF1C0136DE16}" type="presOf" srcId="{5DF2BE1E-E79C-4301-A46A-CD7A840367AF}" destId="{4CE9B8E4-AEA2-426E-A794-4060A4D221FA}" srcOrd="0" destOrd="0" presId="urn:microsoft.com/office/officeart/2005/8/layout/vList3"/>
    <dgm:cxn modelId="{2ECC0B7F-4842-4B1F-B017-5A8D7A7E1CE7}" type="presOf" srcId="{BF4A559B-764B-432B-9F1F-BFE17874CA1A}" destId="{3A152E91-8946-4154-B96F-79D310D1FEAD}" srcOrd="0" destOrd="0" presId="urn:microsoft.com/office/officeart/2005/8/layout/vList3"/>
    <dgm:cxn modelId="{365970DC-3FBB-4977-A6E0-463BCA48C80C}" srcId="{73FE7D88-FD4C-45AB-B4E1-C1BBE8D7CE9D}" destId="{83720E0A-EFB4-4425-90A6-82E49707E81B}" srcOrd="5" destOrd="0" parTransId="{4F5A9905-02B6-4FAF-840B-B04F81446CCB}" sibTransId="{35F50098-C6CE-4C02-8478-832E62B1BB2E}"/>
    <dgm:cxn modelId="{2235B8A7-D85E-4117-8ED8-BD9CB0DE439A}" srcId="{73FE7D88-FD4C-45AB-B4E1-C1BBE8D7CE9D}" destId="{FADF482F-15F4-4288-8D72-D89D91AF51D4}" srcOrd="2" destOrd="0" parTransId="{7DBCE0A5-E580-491C-A988-7D3E0E0C0E3D}" sibTransId="{6AA6F3F7-87B7-49DB-B84E-DBE4CFEB7B6F}"/>
    <dgm:cxn modelId="{6E8BD622-1862-46CA-AA5B-E47438A968A6}" srcId="{73FE7D88-FD4C-45AB-B4E1-C1BBE8D7CE9D}" destId="{89F54384-79EE-4F85-AABC-9741610C9865}" srcOrd="6" destOrd="0" parTransId="{AB98F587-7706-4F0B-BEF7-35D41AA0D0E0}" sibTransId="{589B70CB-B629-4BA0-A11E-107E93A22B0A}"/>
    <dgm:cxn modelId="{81B10BA8-AD44-472D-ADC9-7172BB9F5E6F}" srcId="{73FE7D88-FD4C-45AB-B4E1-C1BBE8D7CE9D}" destId="{8CCA57CA-74F6-4C1D-A09F-29CB79EA69D3}" srcOrd="8" destOrd="0" parTransId="{101F3861-3695-46DF-999F-F75923917C8B}" sibTransId="{44D30818-AB0E-4225-89CB-87FCAD30B8C0}"/>
    <dgm:cxn modelId="{C307F9B6-8894-47A3-B6C7-F21116E39EBF}" srcId="{73FE7D88-FD4C-45AB-B4E1-C1BBE8D7CE9D}" destId="{A7490347-0039-427A-BAA6-1C0B2418D863}" srcOrd="1" destOrd="0" parTransId="{6B1F76FC-9B6D-4820-A8AF-88AFDBACAC64}" sibTransId="{7577818B-CA0D-4EC6-96C5-E6F12B0A0F8D}"/>
    <dgm:cxn modelId="{B81A25E1-D77F-4ABC-AC76-7B3ACC3B089E}" type="presOf" srcId="{FADF482F-15F4-4288-8D72-D89D91AF51D4}" destId="{674CA334-6777-41E8-885F-EF3D6A2E802A}" srcOrd="0" destOrd="0" presId="urn:microsoft.com/office/officeart/2005/8/layout/vList3"/>
    <dgm:cxn modelId="{5F50ADAE-D639-497C-A749-D28F831CDE0F}" type="presParOf" srcId="{E50CFEF2-5399-45C2-81DA-46A3CBB3C855}" destId="{63231E01-CEF1-42E8-BDB5-05022D678A5B}" srcOrd="0" destOrd="0" presId="urn:microsoft.com/office/officeart/2005/8/layout/vList3"/>
    <dgm:cxn modelId="{6DDAE64D-9AEE-417D-BEAF-3C6F6BE2DD54}" type="presParOf" srcId="{63231E01-CEF1-42E8-BDB5-05022D678A5B}" destId="{3D201852-B464-40EB-BFCF-4DE454B9289B}" srcOrd="0" destOrd="0" presId="urn:microsoft.com/office/officeart/2005/8/layout/vList3"/>
    <dgm:cxn modelId="{F9178573-0C9C-4739-BAB1-EBA62B2D3B87}" type="presParOf" srcId="{63231E01-CEF1-42E8-BDB5-05022D678A5B}" destId="{D50C69EE-2D3A-4C1C-82A8-1BC19D93E040}" srcOrd="1" destOrd="0" presId="urn:microsoft.com/office/officeart/2005/8/layout/vList3"/>
    <dgm:cxn modelId="{BDE15E74-C4B4-4A9D-A39E-2AC1888D548C}" type="presParOf" srcId="{E50CFEF2-5399-45C2-81DA-46A3CBB3C855}" destId="{5AD937FB-CD8A-43B5-9A91-51AF3D8DFF4D}" srcOrd="1" destOrd="0" presId="urn:microsoft.com/office/officeart/2005/8/layout/vList3"/>
    <dgm:cxn modelId="{12C803CE-3B80-468F-9DEE-F065DE54F43C}" type="presParOf" srcId="{E50CFEF2-5399-45C2-81DA-46A3CBB3C855}" destId="{1DD8D300-B323-4C34-83FA-84A8125C6AA8}" srcOrd="2" destOrd="0" presId="urn:microsoft.com/office/officeart/2005/8/layout/vList3"/>
    <dgm:cxn modelId="{C611F450-572F-40BD-AF0C-EA14C22B07AC}" type="presParOf" srcId="{1DD8D300-B323-4C34-83FA-84A8125C6AA8}" destId="{E77A51BB-E452-4C88-A3C6-CBAEE8E1B9C3}" srcOrd="0" destOrd="0" presId="urn:microsoft.com/office/officeart/2005/8/layout/vList3"/>
    <dgm:cxn modelId="{7316AA5B-A688-4DC9-BA98-37E41AD804FE}" type="presParOf" srcId="{1DD8D300-B323-4C34-83FA-84A8125C6AA8}" destId="{6156FA0F-2AD5-413B-AC93-E4F2A7B4745B}" srcOrd="1" destOrd="0" presId="urn:microsoft.com/office/officeart/2005/8/layout/vList3"/>
    <dgm:cxn modelId="{67849F40-4641-4456-9793-CAB12D78FAF5}" type="presParOf" srcId="{E50CFEF2-5399-45C2-81DA-46A3CBB3C855}" destId="{1E010CDC-AE11-4BDE-8F89-7A1657F6CAD2}" srcOrd="3" destOrd="0" presId="urn:microsoft.com/office/officeart/2005/8/layout/vList3"/>
    <dgm:cxn modelId="{9F9F1F78-41A3-40F2-BD24-BEA014A3C25B}" type="presParOf" srcId="{E50CFEF2-5399-45C2-81DA-46A3CBB3C855}" destId="{32A430AC-6F1A-4F4D-BA86-3AC028212484}" srcOrd="4" destOrd="0" presId="urn:microsoft.com/office/officeart/2005/8/layout/vList3"/>
    <dgm:cxn modelId="{0811DA57-6B77-43B6-9301-844D31A5E1B1}" type="presParOf" srcId="{32A430AC-6F1A-4F4D-BA86-3AC028212484}" destId="{E233B7DF-97AB-4892-A36B-0682D7CB24EE}" srcOrd="0" destOrd="0" presId="urn:microsoft.com/office/officeart/2005/8/layout/vList3"/>
    <dgm:cxn modelId="{053F1744-71E5-48F5-B994-04F10890630D}" type="presParOf" srcId="{32A430AC-6F1A-4F4D-BA86-3AC028212484}" destId="{674CA334-6777-41E8-885F-EF3D6A2E802A}" srcOrd="1" destOrd="0" presId="urn:microsoft.com/office/officeart/2005/8/layout/vList3"/>
    <dgm:cxn modelId="{918FD985-9A5B-483E-9226-C11695604956}" type="presParOf" srcId="{E50CFEF2-5399-45C2-81DA-46A3CBB3C855}" destId="{2C8323FB-6724-407B-B552-3FC98D2F4761}" srcOrd="5" destOrd="0" presId="urn:microsoft.com/office/officeart/2005/8/layout/vList3"/>
    <dgm:cxn modelId="{F2499730-6058-46E3-B2C1-5F38882D205E}" type="presParOf" srcId="{E50CFEF2-5399-45C2-81DA-46A3CBB3C855}" destId="{2C604FB2-8C61-4ADC-99B5-4ADC197A29F8}" srcOrd="6" destOrd="0" presId="urn:microsoft.com/office/officeart/2005/8/layout/vList3"/>
    <dgm:cxn modelId="{9503029F-98BD-49B8-A90D-CC0AACD9B6AE}" type="presParOf" srcId="{2C604FB2-8C61-4ADC-99B5-4ADC197A29F8}" destId="{65568770-B61E-4470-A358-0477FF89FC40}" srcOrd="0" destOrd="0" presId="urn:microsoft.com/office/officeart/2005/8/layout/vList3"/>
    <dgm:cxn modelId="{1A4AEE14-597C-4B19-8A71-12E35D0EDEC7}" type="presParOf" srcId="{2C604FB2-8C61-4ADC-99B5-4ADC197A29F8}" destId="{64431FCF-944F-4E9A-A671-5489DB77175D}" srcOrd="1" destOrd="0" presId="urn:microsoft.com/office/officeart/2005/8/layout/vList3"/>
    <dgm:cxn modelId="{F94C4BC8-2ECE-4606-9C89-A0FD42208155}" type="presParOf" srcId="{E50CFEF2-5399-45C2-81DA-46A3CBB3C855}" destId="{E28146E4-6DD3-4699-84D3-B3A7F117D71C}" srcOrd="7" destOrd="0" presId="urn:microsoft.com/office/officeart/2005/8/layout/vList3"/>
    <dgm:cxn modelId="{3AA99D7B-890D-4260-AE36-A7093DF1084C}" type="presParOf" srcId="{E50CFEF2-5399-45C2-81DA-46A3CBB3C855}" destId="{0CB1AFB4-760D-4C0F-A836-A7EEA0A2BAA3}" srcOrd="8" destOrd="0" presId="urn:microsoft.com/office/officeart/2005/8/layout/vList3"/>
    <dgm:cxn modelId="{91EBFEF4-A6AF-46DA-8418-8B99A6FE3659}" type="presParOf" srcId="{0CB1AFB4-760D-4C0F-A836-A7EEA0A2BAA3}" destId="{B702FA42-FE05-4AE7-9D45-F5EC816B1EA9}" srcOrd="0" destOrd="0" presId="urn:microsoft.com/office/officeart/2005/8/layout/vList3"/>
    <dgm:cxn modelId="{D6F721C3-885E-4AF4-A272-0E52D8234C98}" type="presParOf" srcId="{0CB1AFB4-760D-4C0F-A836-A7EEA0A2BAA3}" destId="{4CE9B8E4-AEA2-426E-A794-4060A4D221FA}" srcOrd="1" destOrd="0" presId="urn:microsoft.com/office/officeart/2005/8/layout/vList3"/>
    <dgm:cxn modelId="{D526AB64-FBC7-4CE7-99D7-0F473DC10025}" type="presParOf" srcId="{E50CFEF2-5399-45C2-81DA-46A3CBB3C855}" destId="{400F3946-B72E-41E6-BE0B-5E7C79421F2B}" srcOrd="9" destOrd="0" presId="urn:microsoft.com/office/officeart/2005/8/layout/vList3"/>
    <dgm:cxn modelId="{87389180-8910-427D-A723-D60845CE2DA5}" type="presParOf" srcId="{E50CFEF2-5399-45C2-81DA-46A3CBB3C855}" destId="{33FB3231-AD3A-4896-941D-00303BE8B658}" srcOrd="10" destOrd="0" presId="urn:microsoft.com/office/officeart/2005/8/layout/vList3"/>
    <dgm:cxn modelId="{8EB546CE-41B4-4198-9F6C-76BAC2A43A1A}" type="presParOf" srcId="{33FB3231-AD3A-4896-941D-00303BE8B658}" destId="{3026DA29-3766-450A-88A4-91932675AC9B}" srcOrd="0" destOrd="0" presId="urn:microsoft.com/office/officeart/2005/8/layout/vList3"/>
    <dgm:cxn modelId="{0393540A-FED6-462C-95D7-D09234715ACA}" type="presParOf" srcId="{33FB3231-AD3A-4896-941D-00303BE8B658}" destId="{1AEEA2E2-D002-41AF-BE5F-42C5A89F5766}" srcOrd="1" destOrd="0" presId="urn:microsoft.com/office/officeart/2005/8/layout/vList3"/>
    <dgm:cxn modelId="{5407D972-9636-4197-A342-4EC9C77A837C}" type="presParOf" srcId="{E50CFEF2-5399-45C2-81DA-46A3CBB3C855}" destId="{538DA58C-B59C-4794-8F5C-A46EBF0B4777}" srcOrd="11" destOrd="0" presId="urn:microsoft.com/office/officeart/2005/8/layout/vList3"/>
    <dgm:cxn modelId="{85496749-15CA-4B9F-9CE1-CA487EB58825}" type="presParOf" srcId="{E50CFEF2-5399-45C2-81DA-46A3CBB3C855}" destId="{84203435-3D19-4F0D-8E07-C25445A5D337}" srcOrd="12" destOrd="0" presId="urn:microsoft.com/office/officeart/2005/8/layout/vList3"/>
    <dgm:cxn modelId="{FDDD757A-D56E-4CC1-9B5C-DA9AEFC4316B}" type="presParOf" srcId="{84203435-3D19-4F0D-8E07-C25445A5D337}" destId="{F04C4FFC-BCFC-4B34-9FB3-2E1C0248D465}" srcOrd="0" destOrd="0" presId="urn:microsoft.com/office/officeart/2005/8/layout/vList3"/>
    <dgm:cxn modelId="{2AFA234E-C97C-4128-A010-D9FBD7A3124C}" type="presParOf" srcId="{84203435-3D19-4F0D-8E07-C25445A5D337}" destId="{6B6BA5C0-BFF5-4B49-89B8-C885C7FD043E}" srcOrd="1" destOrd="0" presId="urn:microsoft.com/office/officeart/2005/8/layout/vList3"/>
    <dgm:cxn modelId="{4B97B4CB-2C0F-449E-BEF5-EFD78584E9CA}" type="presParOf" srcId="{E50CFEF2-5399-45C2-81DA-46A3CBB3C855}" destId="{69E91D51-FC91-4833-9726-9C154856D3CC}" srcOrd="13" destOrd="0" presId="urn:microsoft.com/office/officeart/2005/8/layout/vList3"/>
    <dgm:cxn modelId="{D08AC996-B3EE-46A9-9964-C3DA66016146}" type="presParOf" srcId="{E50CFEF2-5399-45C2-81DA-46A3CBB3C855}" destId="{1808338E-D264-4CBC-8E77-38122FADC95B}" srcOrd="14" destOrd="0" presId="urn:microsoft.com/office/officeart/2005/8/layout/vList3"/>
    <dgm:cxn modelId="{22499635-E3B1-4E16-89D3-4E1C7491798D}" type="presParOf" srcId="{1808338E-D264-4CBC-8E77-38122FADC95B}" destId="{259918EE-FFA1-48CB-A50E-2E33EE3DC1B7}" srcOrd="0" destOrd="0" presId="urn:microsoft.com/office/officeart/2005/8/layout/vList3"/>
    <dgm:cxn modelId="{0108C5FB-FB40-4B5F-AB02-96CE8FF57D33}" type="presParOf" srcId="{1808338E-D264-4CBC-8E77-38122FADC95B}" destId="{3A152E91-8946-4154-B96F-79D310D1FEAD}" srcOrd="1" destOrd="0" presId="urn:microsoft.com/office/officeart/2005/8/layout/vList3"/>
    <dgm:cxn modelId="{E391D853-C84C-459F-99AE-4B63D02625B5}" type="presParOf" srcId="{E50CFEF2-5399-45C2-81DA-46A3CBB3C855}" destId="{075E7D68-BF2E-4C8D-97C1-C1E891E6DD01}" srcOrd="15" destOrd="0" presId="urn:microsoft.com/office/officeart/2005/8/layout/vList3"/>
    <dgm:cxn modelId="{23DB7B00-3D48-464A-95E2-4A853F362C2D}" type="presParOf" srcId="{E50CFEF2-5399-45C2-81DA-46A3CBB3C855}" destId="{98736142-6172-42E3-B01B-95C0379D503C}" srcOrd="16" destOrd="0" presId="urn:microsoft.com/office/officeart/2005/8/layout/vList3"/>
    <dgm:cxn modelId="{9F17E4A3-8C8A-417F-84DC-DD543EF0CC39}" type="presParOf" srcId="{98736142-6172-42E3-B01B-95C0379D503C}" destId="{797A586E-CA65-4D5D-BE93-9F5387C4438B}" srcOrd="0" destOrd="0" presId="urn:microsoft.com/office/officeart/2005/8/layout/vList3"/>
    <dgm:cxn modelId="{1A463279-67ED-4A93-B087-61CFD0EEDE29}" type="presParOf" srcId="{98736142-6172-42E3-B01B-95C0379D503C}" destId="{6C7CF2C6-D768-481F-B0EC-BF47F4687CB7}" srcOrd="1" destOrd="0" presId="urn:microsoft.com/office/officeart/2005/8/layout/vList3"/>
    <dgm:cxn modelId="{85B25361-13AC-42AA-846B-101B2025B049}" type="presParOf" srcId="{E50CFEF2-5399-45C2-81DA-46A3CBB3C855}" destId="{0AD9B351-FC97-4D59-BBA9-4B0F6CCFC7BE}" srcOrd="17" destOrd="0" presId="urn:microsoft.com/office/officeart/2005/8/layout/vList3"/>
    <dgm:cxn modelId="{580828F5-5BE2-438E-9487-A1098AA04028}" type="presParOf" srcId="{E50CFEF2-5399-45C2-81DA-46A3CBB3C855}" destId="{B2E8F55B-48C0-4725-B979-DC0DB31A1757}" srcOrd="18" destOrd="0" presId="urn:microsoft.com/office/officeart/2005/8/layout/vList3"/>
    <dgm:cxn modelId="{C9C9887E-9CA7-40AB-A10B-88E45E69F62C}" type="presParOf" srcId="{B2E8F55B-48C0-4725-B979-DC0DB31A1757}" destId="{9FEB92B0-8C65-4A63-8280-42574BB99DE2}" srcOrd="0" destOrd="0" presId="urn:microsoft.com/office/officeart/2005/8/layout/vList3"/>
    <dgm:cxn modelId="{FA099D28-4ECA-42B8-BB72-AEAB803B48FD}" type="presParOf" srcId="{B2E8F55B-48C0-4725-B979-DC0DB31A1757}" destId="{E6F5D015-CD72-494A-BEA1-31E1DA6CBE6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BE849C3-98C0-49D4-A1CB-C69ECD7A9441}" type="doc">
      <dgm:prSet loTypeId="urn:microsoft.com/office/officeart/2005/8/layout/vList4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03BE68E1-EB2D-4EC6-A84D-582E6A1E06AD}">
      <dgm:prSet phldrT="[Текст]" custT="1"/>
      <dgm:spPr/>
      <dgm:t>
        <a:bodyPr/>
        <a:lstStyle/>
        <a:p>
          <a:pPr algn="ctr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Социальные выплаты отдельным категориям граждан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DA6B111-9C51-41D5-99A5-A5581F005BAC}" type="parTrans" cxnId="{841F633E-BD99-435F-A8E5-DDEAAAE09C52}">
      <dgm:prSet/>
      <dgm:spPr/>
      <dgm:t>
        <a:bodyPr/>
        <a:lstStyle/>
        <a:p>
          <a:endParaRPr lang="ru-RU"/>
        </a:p>
      </dgm:t>
    </dgm:pt>
    <dgm:pt modelId="{132BE162-D105-4491-8072-7FF93FEE5441}" type="sibTrans" cxnId="{841F633E-BD99-435F-A8E5-DDEAAAE09C52}">
      <dgm:prSet/>
      <dgm:spPr/>
      <dgm:t>
        <a:bodyPr/>
        <a:lstStyle/>
        <a:p>
          <a:endParaRPr lang="ru-RU"/>
        </a:p>
      </dgm:t>
    </dgm:pt>
    <dgm:pt modelId="{A221038B-1C83-4E25-AB73-03C9BD105A38}">
      <dgm:prSet phldrT="[Текст]" custT="1"/>
      <dgm:spPr/>
      <dgm:t>
        <a:bodyPr/>
        <a:lstStyle/>
        <a:p>
          <a:pPr algn="ctr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Материальная помощь гражданам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5398DC2-61B9-441B-82F7-6B8A37D1ED3C}" type="parTrans" cxnId="{67C2EC47-F0CA-488A-B48A-C4031DAB3EBE}">
      <dgm:prSet/>
      <dgm:spPr/>
      <dgm:t>
        <a:bodyPr/>
        <a:lstStyle/>
        <a:p>
          <a:endParaRPr lang="ru-RU"/>
        </a:p>
      </dgm:t>
    </dgm:pt>
    <dgm:pt modelId="{32D944AA-9274-4211-81F1-DB6333AE977D}" type="sibTrans" cxnId="{67C2EC47-F0CA-488A-B48A-C4031DAB3EBE}">
      <dgm:prSet/>
      <dgm:spPr/>
      <dgm:t>
        <a:bodyPr/>
        <a:lstStyle/>
        <a:p>
          <a:endParaRPr lang="ru-RU"/>
        </a:p>
      </dgm:t>
    </dgm:pt>
    <dgm:pt modelId="{12E68167-6457-4109-A2F8-9AB20B9A7424}">
      <dgm:prSet phldrT="[Текст]" custT="1"/>
      <dgm:spPr/>
      <dgm:t>
        <a:bodyPr/>
        <a:lstStyle/>
        <a:p>
          <a:pPr algn="ctr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Пенсионное обеспечение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94C14FE-518A-4572-BECF-263E3026592B}" type="parTrans" cxnId="{73D19DEE-A9F3-4FF2-A4A2-B0DBE0E32670}">
      <dgm:prSet/>
      <dgm:spPr/>
      <dgm:t>
        <a:bodyPr/>
        <a:lstStyle/>
        <a:p>
          <a:endParaRPr lang="ru-RU"/>
        </a:p>
      </dgm:t>
    </dgm:pt>
    <dgm:pt modelId="{83FD3D7D-E809-4F28-89C0-F3BE48EDBAAD}" type="sibTrans" cxnId="{73D19DEE-A9F3-4FF2-A4A2-B0DBE0E32670}">
      <dgm:prSet/>
      <dgm:spPr/>
      <dgm:t>
        <a:bodyPr/>
        <a:lstStyle/>
        <a:p>
          <a:endParaRPr lang="ru-RU"/>
        </a:p>
      </dgm:t>
    </dgm:pt>
    <dgm:pt modelId="{0156C944-066B-48CB-BB67-9F1853EB637E}">
      <dgm:prSet/>
      <dgm:spPr/>
      <dgm:t>
        <a:bodyPr/>
        <a:lstStyle/>
        <a:p>
          <a:endParaRPr lang="ru-RU"/>
        </a:p>
      </dgm:t>
    </dgm:pt>
    <dgm:pt modelId="{EF2054F6-BC08-4F87-A060-FB6C81779F1F}" type="parTrans" cxnId="{C4E7A0EB-4AF6-4A87-AB3E-DC9382892C01}">
      <dgm:prSet/>
      <dgm:spPr/>
      <dgm:t>
        <a:bodyPr/>
        <a:lstStyle/>
        <a:p>
          <a:endParaRPr lang="ru-RU"/>
        </a:p>
      </dgm:t>
    </dgm:pt>
    <dgm:pt modelId="{A396549E-DA72-4B58-B093-2B5A8B42E2AF}" type="sibTrans" cxnId="{C4E7A0EB-4AF6-4A87-AB3E-DC9382892C01}">
      <dgm:prSet/>
      <dgm:spPr/>
      <dgm:t>
        <a:bodyPr/>
        <a:lstStyle/>
        <a:p>
          <a:endParaRPr lang="ru-RU"/>
        </a:p>
      </dgm:t>
    </dgm:pt>
    <dgm:pt modelId="{DBE5A2F3-CA9E-4216-B73B-CB34A21C9BDC}">
      <dgm:prSet/>
      <dgm:spPr/>
      <dgm:t>
        <a:bodyPr/>
        <a:lstStyle/>
        <a:p>
          <a:endParaRPr lang="ru-RU"/>
        </a:p>
      </dgm:t>
    </dgm:pt>
    <dgm:pt modelId="{919C1EED-992D-43A1-BC41-60C3FDB752A7}" type="parTrans" cxnId="{DDFFE520-01F8-41F6-A0A7-A006B0754A4B}">
      <dgm:prSet/>
      <dgm:spPr/>
      <dgm:t>
        <a:bodyPr/>
        <a:lstStyle/>
        <a:p>
          <a:endParaRPr lang="ru-RU"/>
        </a:p>
      </dgm:t>
    </dgm:pt>
    <dgm:pt modelId="{5362E7BE-B469-487A-9360-2C7CD1ADDEAF}" type="sibTrans" cxnId="{DDFFE520-01F8-41F6-A0A7-A006B0754A4B}">
      <dgm:prSet/>
      <dgm:spPr/>
      <dgm:t>
        <a:bodyPr/>
        <a:lstStyle/>
        <a:p>
          <a:endParaRPr lang="ru-RU"/>
        </a:p>
      </dgm:t>
    </dgm:pt>
    <dgm:pt modelId="{F94B7B08-7172-4DE7-84D6-436EBB11154D}">
      <dgm:prSet/>
      <dgm:spPr/>
      <dgm:t>
        <a:bodyPr/>
        <a:lstStyle/>
        <a:p>
          <a:endParaRPr lang="ru-RU"/>
        </a:p>
      </dgm:t>
    </dgm:pt>
    <dgm:pt modelId="{D339878A-74D8-4BF6-AF68-31517A157D40}" type="parTrans" cxnId="{B9DC821A-88EE-4BE6-8E67-78B4C5A27D64}">
      <dgm:prSet/>
      <dgm:spPr/>
      <dgm:t>
        <a:bodyPr/>
        <a:lstStyle/>
        <a:p>
          <a:endParaRPr lang="ru-RU"/>
        </a:p>
      </dgm:t>
    </dgm:pt>
    <dgm:pt modelId="{CE5BCFA4-0DBE-4968-94B5-6D6E5E768E18}" type="sibTrans" cxnId="{B9DC821A-88EE-4BE6-8E67-78B4C5A27D64}">
      <dgm:prSet/>
      <dgm:spPr/>
      <dgm:t>
        <a:bodyPr/>
        <a:lstStyle/>
        <a:p>
          <a:endParaRPr lang="ru-RU"/>
        </a:p>
      </dgm:t>
    </dgm:pt>
    <dgm:pt modelId="{C8A9C2C4-D02D-4CAB-967A-AFC836C64122}">
      <dgm:prSet/>
      <dgm:spPr/>
      <dgm:t>
        <a:bodyPr/>
        <a:lstStyle/>
        <a:p>
          <a:endParaRPr lang="ru-RU"/>
        </a:p>
      </dgm:t>
    </dgm:pt>
    <dgm:pt modelId="{FAA0AEA7-822B-42CB-97AF-45F84E1F65F6}" type="parTrans" cxnId="{C9CA4451-85B1-45A9-8AD7-FB216347CCF1}">
      <dgm:prSet/>
      <dgm:spPr/>
      <dgm:t>
        <a:bodyPr/>
        <a:lstStyle/>
        <a:p>
          <a:endParaRPr lang="ru-RU"/>
        </a:p>
      </dgm:t>
    </dgm:pt>
    <dgm:pt modelId="{1C56ADC2-0CEF-49FA-ACB6-55F4A4EEBB92}" type="sibTrans" cxnId="{C9CA4451-85B1-45A9-8AD7-FB216347CCF1}">
      <dgm:prSet/>
      <dgm:spPr/>
      <dgm:t>
        <a:bodyPr/>
        <a:lstStyle/>
        <a:p>
          <a:endParaRPr lang="ru-RU"/>
        </a:p>
      </dgm:t>
    </dgm:pt>
    <dgm:pt modelId="{E139E12D-E6ED-4AC7-8D35-6DDD1FCEA7CB}">
      <dgm:prSet/>
      <dgm:spPr/>
      <dgm:t>
        <a:bodyPr/>
        <a:lstStyle/>
        <a:p>
          <a:endParaRPr lang="ru-RU"/>
        </a:p>
      </dgm:t>
    </dgm:pt>
    <dgm:pt modelId="{26AD26DF-A9B2-4F11-818F-CA91CA211197}" type="parTrans" cxnId="{F7C6C333-03FD-4221-B439-01531FD66D08}">
      <dgm:prSet/>
      <dgm:spPr/>
      <dgm:t>
        <a:bodyPr/>
        <a:lstStyle/>
        <a:p>
          <a:endParaRPr lang="ru-RU"/>
        </a:p>
      </dgm:t>
    </dgm:pt>
    <dgm:pt modelId="{87646515-8FCC-4BFA-8B5D-062780989348}" type="sibTrans" cxnId="{F7C6C333-03FD-4221-B439-01531FD66D08}">
      <dgm:prSet/>
      <dgm:spPr/>
      <dgm:t>
        <a:bodyPr/>
        <a:lstStyle/>
        <a:p>
          <a:endParaRPr lang="ru-RU"/>
        </a:p>
      </dgm:t>
    </dgm:pt>
    <dgm:pt modelId="{E8DA1359-D2DA-4EA3-A7A5-58E013978303}" type="pres">
      <dgm:prSet presAssocID="{8BE849C3-98C0-49D4-A1CB-C69ECD7A944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191C96-52D3-4455-8D0C-29CE8322E4C6}" type="pres">
      <dgm:prSet presAssocID="{03BE68E1-EB2D-4EC6-A84D-582E6A1E06AD}" presName="comp" presStyleCnt="0"/>
      <dgm:spPr/>
    </dgm:pt>
    <dgm:pt modelId="{656AE103-98D6-4939-9D7D-9BAD5F4843A3}" type="pres">
      <dgm:prSet presAssocID="{03BE68E1-EB2D-4EC6-A84D-582E6A1E06AD}" presName="box" presStyleLbl="node1" presStyleIdx="0" presStyleCnt="8"/>
      <dgm:spPr/>
      <dgm:t>
        <a:bodyPr/>
        <a:lstStyle/>
        <a:p>
          <a:endParaRPr lang="ru-RU"/>
        </a:p>
      </dgm:t>
    </dgm:pt>
    <dgm:pt modelId="{2E0C9F0B-E8A3-420F-87AF-C58C8EC175C4}" type="pres">
      <dgm:prSet presAssocID="{03BE68E1-EB2D-4EC6-A84D-582E6A1E06AD}" presName="img" presStyleLbl="fgImgPlace1" presStyleIdx="0" presStyleCnt="8"/>
      <dgm:spPr>
        <a:solidFill>
          <a:schemeClr val="bg2">
            <a:lumMod val="75000"/>
          </a:schemeClr>
        </a:solidFill>
      </dgm:spPr>
    </dgm:pt>
    <dgm:pt modelId="{39FFF67B-A404-4EC9-A39A-8F6626481550}" type="pres">
      <dgm:prSet presAssocID="{03BE68E1-EB2D-4EC6-A84D-582E6A1E06AD}" presName="text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AD1ADF-78FC-4F9F-A964-40B171C895D2}" type="pres">
      <dgm:prSet presAssocID="{132BE162-D105-4491-8072-7FF93FEE5441}" presName="spacer" presStyleCnt="0"/>
      <dgm:spPr/>
    </dgm:pt>
    <dgm:pt modelId="{5969A0F7-CB44-41A8-923F-657524D43C03}" type="pres">
      <dgm:prSet presAssocID="{A221038B-1C83-4E25-AB73-03C9BD105A38}" presName="comp" presStyleCnt="0"/>
      <dgm:spPr/>
    </dgm:pt>
    <dgm:pt modelId="{B80F3EEA-6427-4AA3-BFF6-CC4227A2081C}" type="pres">
      <dgm:prSet presAssocID="{A221038B-1C83-4E25-AB73-03C9BD105A38}" presName="box" presStyleLbl="node1" presStyleIdx="1" presStyleCnt="8"/>
      <dgm:spPr/>
      <dgm:t>
        <a:bodyPr/>
        <a:lstStyle/>
        <a:p>
          <a:endParaRPr lang="ru-RU"/>
        </a:p>
      </dgm:t>
    </dgm:pt>
    <dgm:pt modelId="{AD662B5A-4933-4EE1-B769-CAA77F73D640}" type="pres">
      <dgm:prSet presAssocID="{A221038B-1C83-4E25-AB73-03C9BD105A38}" presName="img" presStyleLbl="fgImgPlace1" presStyleIdx="1" presStyleCnt="8"/>
      <dgm:spPr>
        <a:solidFill>
          <a:schemeClr val="bg2">
            <a:lumMod val="75000"/>
          </a:schemeClr>
        </a:solidFill>
      </dgm:spPr>
    </dgm:pt>
    <dgm:pt modelId="{BE70227A-56EB-4EFA-848B-3A77C6BD9936}" type="pres">
      <dgm:prSet presAssocID="{A221038B-1C83-4E25-AB73-03C9BD105A38}" presName="text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B14433-ECF0-4CAA-8775-879998C4CE62}" type="pres">
      <dgm:prSet presAssocID="{32D944AA-9274-4211-81F1-DB6333AE977D}" presName="spacer" presStyleCnt="0"/>
      <dgm:spPr/>
    </dgm:pt>
    <dgm:pt modelId="{37BEC025-5C33-47DC-A41C-B5BF10B19532}" type="pres">
      <dgm:prSet presAssocID="{DBE5A2F3-CA9E-4216-B73B-CB34A21C9BDC}" presName="comp" presStyleCnt="0"/>
      <dgm:spPr/>
    </dgm:pt>
    <dgm:pt modelId="{9D440FE5-6945-4AA0-82F1-6B16F0674009}" type="pres">
      <dgm:prSet presAssocID="{DBE5A2F3-CA9E-4216-B73B-CB34A21C9BDC}" presName="box" presStyleLbl="node1" presStyleIdx="2" presStyleCnt="8"/>
      <dgm:spPr/>
      <dgm:t>
        <a:bodyPr/>
        <a:lstStyle/>
        <a:p>
          <a:endParaRPr lang="ru-RU"/>
        </a:p>
      </dgm:t>
    </dgm:pt>
    <dgm:pt modelId="{FC6C2585-BB3A-4C67-8A83-23A27C79DBD3}" type="pres">
      <dgm:prSet presAssocID="{DBE5A2F3-CA9E-4216-B73B-CB34A21C9BDC}" presName="img" presStyleLbl="fgImgPlace1" presStyleIdx="2" presStyleCnt="8"/>
      <dgm:spPr>
        <a:solidFill>
          <a:schemeClr val="bg2">
            <a:lumMod val="75000"/>
          </a:schemeClr>
        </a:solidFill>
      </dgm:spPr>
    </dgm:pt>
    <dgm:pt modelId="{60996DF3-DB06-4429-842B-6BCF33E17560}" type="pres">
      <dgm:prSet presAssocID="{DBE5A2F3-CA9E-4216-B73B-CB34A21C9BDC}" presName="text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6A39BB-761E-4E80-855E-0E1D6F6EA26E}" type="pres">
      <dgm:prSet presAssocID="{5362E7BE-B469-487A-9360-2C7CD1ADDEAF}" presName="spacer" presStyleCnt="0"/>
      <dgm:spPr/>
    </dgm:pt>
    <dgm:pt modelId="{7DD9C229-645E-44BF-8E57-768DF6EA7E53}" type="pres">
      <dgm:prSet presAssocID="{0156C944-066B-48CB-BB67-9F1853EB637E}" presName="comp" presStyleCnt="0"/>
      <dgm:spPr/>
    </dgm:pt>
    <dgm:pt modelId="{AB9CE2ED-FFB9-4573-8B3C-D660C756B083}" type="pres">
      <dgm:prSet presAssocID="{0156C944-066B-48CB-BB67-9F1853EB637E}" presName="box" presStyleLbl="node1" presStyleIdx="3" presStyleCnt="8"/>
      <dgm:spPr/>
      <dgm:t>
        <a:bodyPr/>
        <a:lstStyle/>
        <a:p>
          <a:endParaRPr lang="ru-RU"/>
        </a:p>
      </dgm:t>
    </dgm:pt>
    <dgm:pt modelId="{0BE7A0DD-3ED5-4672-AFA1-E9D909085125}" type="pres">
      <dgm:prSet presAssocID="{0156C944-066B-48CB-BB67-9F1853EB637E}" presName="img" presStyleLbl="fgImgPlace1" presStyleIdx="3" presStyleCnt="8"/>
      <dgm:spPr>
        <a:solidFill>
          <a:schemeClr val="bg2">
            <a:lumMod val="75000"/>
          </a:schemeClr>
        </a:solidFill>
      </dgm:spPr>
    </dgm:pt>
    <dgm:pt modelId="{5B31B6DC-F2EE-4B96-A8CE-F9783172D8B2}" type="pres">
      <dgm:prSet presAssocID="{0156C944-066B-48CB-BB67-9F1853EB637E}" presName="text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5E70C0-D2E7-48CA-A5F0-32A94F94ED9B}" type="pres">
      <dgm:prSet presAssocID="{A396549E-DA72-4B58-B093-2B5A8B42E2AF}" presName="spacer" presStyleCnt="0"/>
      <dgm:spPr/>
    </dgm:pt>
    <dgm:pt modelId="{63F2D64C-D4B3-44A8-8180-DBBCF22FCE50}" type="pres">
      <dgm:prSet presAssocID="{12E68167-6457-4109-A2F8-9AB20B9A7424}" presName="comp" presStyleCnt="0"/>
      <dgm:spPr/>
    </dgm:pt>
    <dgm:pt modelId="{67FEB95C-8E34-4A5A-B38D-E74E47E3F325}" type="pres">
      <dgm:prSet presAssocID="{12E68167-6457-4109-A2F8-9AB20B9A7424}" presName="box" presStyleLbl="node1" presStyleIdx="4" presStyleCnt="8" custLinFactNeighborX="-93" custLinFactNeighborY="-4483"/>
      <dgm:spPr/>
      <dgm:t>
        <a:bodyPr/>
        <a:lstStyle/>
        <a:p>
          <a:endParaRPr lang="ru-RU"/>
        </a:p>
      </dgm:t>
    </dgm:pt>
    <dgm:pt modelId="{6ED7C728-E165-41A1-909A-B2B3AEE9A0AF}" type="pres">
      <dgm:prSet presAssocID="{12E68167-6457-4109-A2F8-9AB20B9A7424}" presName="img" presStyleLbl="fgImgPlace1" presStyleIdx="4" presStyleCnt="8"/>
      <dgm:spPr>
        <a:solidFill>
          <a:schemeClr val="bg2">
            <a:lumMod val="75000"/>
          </a:schemeClr>
        </a:solidFill>
      </dgm:spPr>
    </dgm:pt>
    <dgm:pt modelId="{1E547982-C3CA-43E0-9910-DE06D20C2C30}" type="pres">
      <dgm:prSet presAssocID="{12E68167-6457-4109-A2F8-9AB20B9A7424}" presName="text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51A4E5-63EF-4321-9B84-EFF64036B69F}" type="pres">
      <dgm:prSet presAssocID="{83FD3D7D-E809-4F28-89C0-F3BE48EDBAAD}" presName="spacer" presStyleCnt="0"/>
      <dgm:spPr/>
    </dgm:pt>
    <dgm:pt modelId="{6910A5D5-E641-4B96-867F-3009FE9E0EF3}" type="pres">
      <dgm:prSet presAssocID="{C8A9C2C4-D02D-4CAB-967A-AFC836C64122}" presName="comp" presStyleCnt="0"/>
      <dgm:spPr/>
    </dgm:pt>
    <dgm:pt modelId="{017D7DD7-B24D-4FA2-B327-3F1F525D1CB5}" type="pres">
      <dgm:prSet presAssocID="{C8A9C2C4-D02D-4CAB-967A-AFC836C64122}" presName="box" presStyleLbl="node1" presStyleIdx="5" presStyleCnt="8"/>
      <dgm:spPr/>
      <dgm:t>
        <a:bodyPr/>
        <a:lstStyle/>
        <a:p>
          <a:endParaRPr lang="ru-RU"/>
        </a:p>
      </dgm:t>
    </dgm:pt>
    <dgm:pt modelId="{BE4FB3B0-DC3F-42BE-9730-BCC8D5913B65}" type="pres">
      <dgm:prSet presAssocID="{C8A9C2C4-D02D-4CAB-967A-AFC836C64122}" presName="img" presStyleLbl="fgImgPlace1" presStyleIdx="5" presStyleCnt="8"/>
      <dgm:spPr>
        <a:solidFill>
          <a:schemeClr val="bg2">
            <a:lumMod val="75000"/>
          </a:schemeClr>
        </a:solidFill>
      </dgm:spPr>
    </dgm:pt>
    <dgm:pt modelId="{DE6A7FA7-0346-4DC4-8FB5-A9B791A4704C}" type="pres">
      <dgm:prSet presAssocID="{C8A9C2C4-D02D-4CAB-967A-AFC836C64122}" presName="text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7B9290-2005-4A0C-B9FB-40A933B46041}" type="pres">
      <dgm:prSet presAssocID="{1C56ADC2-0CEF-49FA-ACB6-55F4A4EEBB92}" presName="spacer" presStyleCnt="0"/>
      <dgm:spPr/>
    </dgm:pt>
    <dgm:pt modelId="{7D836FFC-3C7D-4B65-9103-2042AF61DFE4}" type="pres">
      <dgm:prSet presAssocID="{F94B7B08-7172-4DE7-84D6-436EBB11154D}" presName="comp" presStyleCnt="0"/>
      <dgm:spPr/>
    </dgm:pt>
    <dgm:pt modelId="{F34E147E-8E6C-40DE-8AC2-75880C33C5D2}" type="pres">
      <dgm:prSet presAssocID="{F94B7B08-7172-4DE7-84D6-436EBB11154D}" presName="box" presStyleLbl="node1" presStyleIdx="6" presStyleCnt="8"/>
      <dgm:spPr/>
      <dgm:t>
        <a:bodyPr/>
        <a:lstStyle/>
        <a:p>
          <a:endParaRPr lang="ru-RU"/>
        </a:p>
      </dgm:t>
    </dgm:pt>
    <dgm:pt modelId="{4512BD06-2100-4037-9A24-53F6D31FAFC7}" type="pres">
      <dgm:prSet presAssocID="{F94B7B08-7172-4DE7-84D6-436EBB11154D}" presName="img" presStyleLbl="fgImgPlace1" presStyleIdx="6" presStyleCnt="8"/>
      <dgm:spPr>
        <a:solidFill>
          <a:schemeClr val="bg2">
            <a:lumMod val="75000"/>
          </a:schemeClr>
        </a:solidFill>
      </dgm:spPr>
    </dgm:pt>
    <dgm:pt modelId="{ECDB8C8D-759D-4D00-9D77-52A5A166984C}" type="pres">
      <dgm:prSet presAssocID="{F94B7B08-7172-4DE7-84D6-436EBB11154D}" presName="text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650C2D-E5CD-4E17-8CEF-B0F3F29921B6}" type="pres">
      <dgm:prSet presAssocID="{CE5BCFA4-0DBE-4968-94B5-6D6E5E768E18}" presName="spacer" presStyleCnt="0"/>
      <dgm:spPr/>
    </dgm:pt>
    <dgm:pt modelId="{A88E7710-D524-4864-8A67-573EF0340849}" type="pres">
      <dgm:prSet presAssocID="{E139E12D-E6ED-4AC7-8D35-6DDD1FCEA7CB}" presName="comp" presStyleCnt="0"/>
      <dgm:spPr/>
    </dgm:pt>
    <dgm:pt modelId="{9E234576-9F7B-4C4B-A571-FAF878D981CA}" type="pres">
      <dgm:prSet presAssocID="{E139E12D-E6ED-4AC7-8D35-6DDD1FCEA7CB}" presName="box" presStyleLbl="node1" presStyleIdx="7" presStyleCnt="8"/>
      <dgm:spPr/>
      <dgm:t>
        <a:bodyPr/>
        <a:lstStyle/>
        <a:p>
          <a:endParaRPr lang="ru-RU"/>
        </a:p>
      </dgm:t>
    </dgm:pt>
    <dgm:pt modelId="{E74D42B4-6FB8-41DE-8224-7BE1098CAAD4}" type="pres">
      <dgm:prSet presAssocID="{E139E12D-E6ED-4AC7-8D35-6DDD1FCEA7CB}" presName="img" presStyleLbl="fgImgPlace1" presStyleIdx="7" presStyleCnt="8"/>
      <dgm:spPr>
        <a:solidFill>
          <a:schemeClr val="bg2">
            <a:lumMod val="75000"/>
          </a:schemeClr>
        </a:solidFill>
      </dgm:spPr>
    </dgm:pt>
    <dgm:pt modelId="{CFEC3935-8187-4978-B759-6E660650EF2B}" type="pres">
      <dgm:prSet presAssocID="{E139E12D-E6ED-4AC7-8D35-6DDD1FCEA7CB}" presName="text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25D2E1-E823-48C7-B33C-93224B7E4E67}" type="presOf" srcId="{C8A9C2C4-D02D-4CAB-967A-AFC836C64122}" destId="{DE6A7FA7-0346-4DC4-8FB5-A9B791A4704C}" srcOrd="1" destOrd="0" presId="urn:microsoft.com/office/officeart/2005/8/layout/vList4"/>
    <dgm:cxn modelId="{CE9FFDCA-5F50-49FF-9B0C-274E2AB9FD8A}" type="presOf" srcId="{03BE68E1-EB2D-4EC6-A84D-582E6A1E06AD}" destId="{39FFF67B-A404-4EC9-A39A-8F6626481550}" srcOrd="1" destOrd="0" presId="urn:microsoft.com/office/officeart/2005/8/layout/vList4"/>
    <dgm:cxn modelId="{5E1805D3-B1B4-4E97-BD54-98DC69213D4A}" type="presOf" srcId="{DBE5A2F3-CA9E-4216-B73B-CB34A21C9BDC}" destId="{9D440FE5-6945-4AA0-82F1-6B16F0674009}" srcOrd="0" destOrd="0" presId="urn:microsoft.com/office/officeart/2005/8/layout/vList4"/>
    <dgm:cxn modelId="{B9DC821A-88EE-4BE6-8E67-78B4C5A27D64}" srcId="{8BE849C3-98C0-49D4-A1CB-C69ECD7A9441}" destId="{F94B7B08-7172-4DE7-84D6-436EBB11154D}" srcOrd="6" destOrd="0" parTransId="{D339878A-74D8-4BF6-AF68-31517A157D40}" sibTransId="{CE5BCFA4-0DBE-4968-94B5-6D6E5E768E18}"/>
    <dgm:cxn modelId="{C9CA4451-85B1-45A9-8AD7-FB216347CCF1}" srcId="{8BE849C3-98C0-49D4-A1CB-C69ECD7A9441}" destId="{C8A9C2C4-D02D-4CAB-967A-AFC836C64122}" srcOrd="5" destOrd="0" parTransId="{FAA0AEA7-822B-42CB-97AF-45F84E1F65F6}" sibTransId="{1C56ADC2-0CEF-49FA-ACB6-55F4A4EEBB92}"/>
    <dgm:cxn modelId="{45833671-1F1B-4912-8435-300ECAD038A7}" type="presOf" srcId="{8BE849C3-98C0-49D4-A1CB-C69ECD7A9441}" destId="{E8DA1359-D2DA-4EA3-A7A5-58E013978303}" srcOrd="0" destOrd="0" presId="urn:microsoft.com/office/officeart/2005/8/layout/vList4"/>
    <dgm:cxn modelId="{F35EEDB6-3CCB-4458-829C-3D8219DC686B}" type="presOf" srcId="{F94B7B08-7172-4DE7-84D6-436EBB11154D}" destId="{F34E147E-8E6C-40DE-8AC2-75880C33C5D2}" srcOrd="0" destOrd="0" presId="urn:microsoft.com/office/officeart/2005/8/layout/vList4"/>
    <dgm:cxn modelId="{FF2F4BF6-EA85-4D29-9451-FF9DD3981AF3}" type="presOf" srcId="{A221038B-1C83-4E25-AB73-03C9BD105A38}" destId="{B80F3EEA-6427-4AA3-BFF6-CC4227A2081C}" srcOrd="0" destOrd="0" presId="urn:microsoft.com/office/officeart/2005/8/layout/vList4"/>
    <dgm:cxn modelId="{4CC4A581-E7C6-4866-94B6-C857BB974460}" type="presOf" srcId="{12E68167-6457-4109-A2F8-9AB20B9A7424}" destId="{1E547982-C3CA-43E0-9910-DE06D20C2C30}" srcOrd="1" destOrd="0" presId="urn:microsoft.com/office/officeart/2005/8/layout/vList4"/>
    <dgm:cxn modelId="{F6FA46FB-37D9-452C-B7AB-505C331FED5D}" type="presOf" srcId="{0156C944-066B-48CB-BB67-9F1853EB637E}" destId="{AB9CE2ED-FFB9-4573-8B3C-D660C756B083}" srcOrd="0" destOrd="0" presId="urn:microsoft.com/office/officeart/2005/8/layout/vList4"/>
    <dgm:cxn modelId="{54E10C6C-C967-4C5D-8B17-6D18C1FC361B}" type="presOf" srcId="{A221038B-1C83-4E25-AB73-03C9BD105A38}" destId="{BE70227A-56EB-4EFA-848B-3A77C6BD9936}" srcOrd="1" destOrd="0" presId="urn:microsoft.com/office/officeart/2005/8/layout/vList4"/>
    <dgm:cxn modelId="{F196F1DB-AD1E-47FB-A7CC-AF405FAE6EF6}" type="presOf" srcId="{0156C944-066B-48CB-BB67-9F1853EB637E}" destId="{5B31B6DC-F2EE-4B96-A8CE-F9783172D8B2}" srcOrd="1" destOrd="0" presId="urn:microsoft.com/office/officeart/2005/8/layout/vList4"/>
    <dgm:cxn modelId="{4AE90F77-58F1-4D83-8DA9-AD1861587FF7}" type="presOf" srcId="{03BE68E1-EB2D-4EC6-A84D-582E6A1E06AD}" destId="{656AE103-98D6-4939-9D7D-9BAD5F4843A3}" srcOrd="0" destOrd="0" presId="urn:microsoft.com/office/officeart/2005/8/layout/vList4"/>
    <dgm:cxn modelId="{73D19DEE-A9F3-4FF2-A4A2-B0DBE0E32670}" srcId="{8BE849C3-98C0-49D4-A1CB-C69ECD7A9441}" destId="{12E68167-6457-4109-A2F8-9AB20B9A7424}" srcOrd="4" destOrd="0" parTransId="{794C14FE-518A-4572-BECF-263E3026592B}" sibTransId="{83FD3D7D-E809-4F28-89C0-F3BE48EDBAAD}"/>
    <dgm:cxn modelId="{841F633E-BD99-435F-A8E5-DDEAAAE09C52}" srcId="{8BE849C3-98C0-49D4-A1CB-C69ECD7A9441}" destId="{03BE68E1-EB2D-4EC6-A84D-582E6A1E06AD}" srcOrd="0" destOrd="0" parTransId="{3DA6B111-9C51-41D5-99A5-A5581F005BAC}" sibTransId="{132BE162-D105-4491-8072-7FF93FEE5441}"/>
    <dgm:cxn modelId="{F7C6C333-03FD-4221-B439-01531FD66D08}" srcId="{8BE849C3-98C0-49D4-A1CB-C69ECD7A9441}" destId="{E139E12D-E6ED-4AC7-8D35-6DDD1FCEA7CB}" srcOrd="7" destOrd="0" parTransId="{26AD26DF-A9B2-4F11-818F-CA91CA211197}" sibTransId="{87646515-8FCC-4BFA-8B5D-062780989348}"/>
    <dgm:cxn modelId="{6D1D393A-C496-4009-8EDB-2F1726D44089}" type="presOf" srcId="{C8A9C2C4-D02D-4CAB-967A-AFC836C64122}" destId="{017D7DD7-B24D-4FA2-B327-3F1F525D1CB5}" srcOrd="0" destOrd="0" presId="urn:microsoft.com/office/officeart/2005/8/layout/vList4"/>
    <dgm:cxn modelId="{C4E7A0EB-4AF6-4A87-AB3E-DC9382892C01}" srcId="{8BE849C3-98C0-49D4-A1CB-C69ECD7A9441}" destId="{0156C944-066B-48CB-BB67-9F1853EB637E}" srcOrd="3" destOrd="0" parTransId="{EF2054F6-BC08-4F87-A060-FB6C81779F1F}" sibTransId="{A396549E-DA72-4B58-B093-2B5A8B42E2AF}"/>
    <dgm:cxn modelId="{B869AB09-8A27-4D3E-BD52-6566C84A67EA}" type="presOf" srcId="{E139E12D-E6ED-4AC7-8D35-6DDD1FCEA7CB}" destId="{CFEC3935-8187-4978-B759-6E660650EF2B}" srcOrd="1" destOrd="0" presId="urn:microsoft.com/office/officeart/2005/8/layout/vList4"/>
    <dgm:cxn modelId="{9ED8A152-8412-4AB3-B795-CC4ACC8BF9F7}" type="presOf" srcId="{E139E12D-E6ED-4AC7-8D35-6DDD1FCEA7CB}" destId="{9E234576-9F7B-4C4B-A571-FAF878D981CA}" srcOrd="0" destOrd="0" presId="urn:microsoft.com/office/officeart/2005/8/layout/vList4"/>
    <dgm:cxn modelId="{F50F05CE-2CC0-4E21-9058-B6B45B9C2457}" type="presOf" srcId="{F94B7B08-7172-4DE7-84D6-436EBB11154D}" destId="{ECDB8C8D-759D-4D00-9D77-52A5A166984C}" srcOrd="1" destOrd="0" presId="urn:microsoft.com/office/officeart/2005/8/layout/vList4"/>
    <dgm:cxn modelId="{67C2EC47-F0CA-488A-B48A-C4031DAB3EBE}" srcId="{8BE849C3-98C0-49D4-A1CB-C69ECD7A9441}" destId="{A221038B-1C83-4E25-AB73-03C9BD105A38}" srcOrd="1" destOrd="0" parTransId="{D5398DC2-61B9-441B-82F7-6B8A37D1ED3C}" sibTransId="{32D944AA-9274-4211-81F1-DB6333AE977D}"/>
    <dgm:cxn modelId="{22673AE5-051E-4213-A218-35559BA4206D}" type="presOf" srcId="{12E68167-6457-4109-A2F8-9AB20B9A7424}" destId="{67FEB95C-8E34-4A5A-B38D-E74E47E3F325}" srcOrd="0" destOrd="0" presId="urn:microsoft.com/office/officeart/2005/8/layout/vList4"/>
    <dgm:cxn modelId="{BAE5EA25-7A09-4C6F-8AF7-A587105FB7CE}" type="presOf" srcId="{DBE5A2F3-CA9E-4216-B73B-CB34A21C9BDC}" destId="{60996DF3-DB06-4429-842B-6BCF33E17560}" srcOrd="1" destOrd="0" presId="urn:microsoft.com/office/officeart/2005/8/layout/vList4"/>
    <dgm:cxn modelId="{DDFFE520-01F8-41F6-A0A7-A006B0754A4B}" srcId="{8BE849C3-98C0-49D4-A1CB-C69ECD7A9441}" destId="{DBE5A2F3-CA9E-4216-B73B-CB34A21C9BDC}" srcOrd="2" destOrd="0" parTransId="{919C1EED-992D-43A1-BC41-60C3FDB752A7}" sibTransId="{5362E7BE-B469-487A-9360-2C7CD1ADDEAF}"/>
    <dgm:cxn modelId="{112BC3BB-4687-4D40-8F69-3F3CE9215F94}" type="presParOf" srcId="{E8DA1359-D2DA-4EA3-A7A5-58E013978303}" destId="{D1191C96-52D3-4455-8D0C-29CE8322E4C6}" srcOrd="0" destOrd="0" presId="urn:microsoft.com/office/officeart/2005/8/layout/vList4"/>
    <dgm:cxn modelId="{960D7022-E0AB-4902-82BE-314574536F46}" type="presParOf" srcId="{D1191C96-52D3-4455-8D0C-29CE8322E4C6}" destId="{656AE103-98D6-4939-9D7D-9BAD5F4843A3}" srcOrd="0" destOrd="0" presId="urn:microsoft.com/office/officeart/2005/8/layout/vList4"/>
    <dgm:cxn modelId="{04994D73-3995-4667-99D7-CA74E92CA1DE}" type="presParOf" srcId="{D1191C96-52D3-4455-8D0C-29CE8322E4C6}" destId="{2E0C9F0B-E8A3-420F-87AF-C58C8EC175C4}" srcOrd="1" destOrd="0" presId="urn:microsoft.com/office/officeart/2005/8/layout/vList4"/>
    <dgm:cxn modelId="{D939B60F-B14E-42F8-9F56-04CCFAA84258}" type="presParOf" srcId="{D1191C96-52D3-4455-8D0C-29CE8322E4C6}" destId="{39FFF67B-A404-4EC9-A39A-8F6626481550}" srcOrd="2" destOrd="0" presId="urn:microsoft.com/office/officeart/2005/8/layout/vList4"/>
    <dgm:cxn modelId="{6ECD163C-44C4-4189-839B-ECF3FAF83C7B}" type="presParOf" srcId="{E8DA1359-D2DA-4EA3-A7A5-58E013978303}" destId="{37AD1ADF-78FC-4F9F-A964-40B171C895D2}" srcOrd="1" destOrd="0" presId="urn:microsoft.com/office/officeart/2005/8/layout/vList4"/>
    <dgm:cxn modelId="{EF5BFD40-3107-4548-8C30-9A70FEB1537B}" type="presParOf" srcId="{E8DA1359-D2DA-4EA3-A7A5-58E013978303}" destId="{5969A0F7-CB44-41A8-923F-657524D43C03}" srcOrd="2" destOrd="0" presId="urn:microsoft.com/office/officeart/2005/8/layout/vList4"/>
    <dgm:cxn modelId="{90491AF4-B8C3-460D-A8B0-BCB6315901B3}" type="presParOf" srcId="{5969A0F7-CB44-41A8-923F-657524D43C03}" destId="{B80F3EEA-6427-4AA3-BFF6-CC4227A2081C}" srcOrd="0" destOrd="0" presId="urn:microsoft.com/office/officeart/2005/8/layout/vList4"/>
    <dgm:cxn modelId="{ACFA0C68-AD41-46AE-84FF-F665503828BE}" type="presParOf" srcId="{5969A0F7-CB44-41A8-923F-657524D43C03}" destId="{AD662B5A-4933-4EE1-B769-CAA77F73D640}" srcOrd="1" destOrd="0" presId="urn:microsoft.com/office/officeart/2005/8/layout/vList4"/>
    <dgm:cxn modelId="{69488484-25E1-4068-ACEA-B9C44A1EAD91}" type="presParOf" srcId="{5969A0F7-CB44-41A8-923F-657524D43C03}" destId="{BE70227A-56EB-4EFA-848B-3A77C6BD9936}" srcOrd="2" destOrd="0" presId="urn:microsoft.com/office/officeart/2005/8/layout/vList4"/>
    <dgm:cxn modelId="{9E1DAEE8-F0CC-4C90-A868-F4B26C9C3EF4}" type="presParOf" srcId="{E8DA1359-D2DA-4EA3-A7A5-58E013978303}" destId="{60B14433-ECF0-4CAA-8775-879998C4CE62}" srcOrd="3" destOrd="0" presId="urn:microsoft.com/office/officeart/2005/8/layout/vList4"/>
    <dgm:cxn modelId="{9B0A4936-2D18-41C6-85BD-DA6CAF6FBD5B}" type="presParOf" srcId="{E8DA1359-D2DA-4EA3-A7A5-58E013978303}" destId="{37BEC025-5C33-47DC-A41C-B5BF10B19532}" srcOrd="4" destOrd="0" presId="urn:microsoft.com/office/officeart/2005/8/layout/vList4"/>
    <dgm:cxn modelId="{581E4FEC-46A9-4619-B5E3-C9B4DA9D2F94}" type="presParOf" srcId="{37BEC025-5C33-47DC-A41C-B5BF10B19532}" destId="{9D440FE5-6945-4AA0-82F1-6B16F0674009}" srcOrd="0" destOrd="0" presId="urn:microsoft.com/office/officeart/2005/8/layout/vList4"/>
    <dgm:cxn modelId="{4D899037-2E8D-4350-9F8F-EAC78F491E70}" type="presParOf" srcId="{37BEC025-5C33-47DC-A41C-B5BF10B19532}" destId="{FC6C2585-BB3A-4C67-8A83-23A27C79DBD3}" srcOrd="1" destOrd="0" presId="urn:microsoft.com/office/officeart/2005/8/layout/vList4"/>
    <dgm:cxn modelId="{72A78128-A98E-445B-A1EE-242574FA7949}" type="presParOf" srcId="{37BEC025-5C33-47DC-A41C-B5BF10B19532}" destId="{60996DF3-DB06-4429-842B-6BCF33E17560}" srcOrd="2" destOrd="0" presId="urn:microsoft.com/office/officeart/2005/8/layout/vList4"/>
    <dgm:cxn modelId="{CD938A43-748E-4A2A-88D4-C592F60CA596}" type="presParOf" srcId="{E8DA1359-D2DA-4EA3-A7A5-58E013978303}" destId="{136A39BB-761E-4E80-855E-0E1D6F6EA26E}" srcOrd="5" destOrd="0" presId="urn:microsoft.com/office/officeart/2005/8/layout/vList4"/>
    <dgm:cxn modelId="{87D36E52-734B-4CA7-A01F-63A2635E0352}" type="presParOf" srcId="{E8DA1359-D2DA-4EA3-A7A5-58E013978303}" destId="{7DD9C229-645E-44BF-8E57-768DF6EA7E53}" srcOrd="6" destOrd="0" presId="urn:microsoft.com/office/officeart/2005/8/layout/vList4"/>
    <dgm:cxn modelId="{61FFB113-63E4-4DFC-951D-6D66CFF296DF}" type="presParOf" srcId="{7DD9C229-645E-44BF-8E57-768DF6EA7E53}" destId="{AB9CE2ED-FFB9-4573-8B3C-D660C756B083}" srcOrd="0" destOrd="0" presId="urn:microsoft.com/office/officeart/2005/8/layout/vList4"/>
    <dgm:cxn modelId="{AF032328-EEA5-4B99-979C-002B56ABAE16}" type="presParOf" srcId="{7DD9C229-645E-44BF-8E57-768DF6EA7E53}" destId="{0BE7A0DD-3ED5-4672-AFA1-E9D909085125}" srcOrd="1" destOrd="0" presId="urn:microsoft.com/office/officeart/2005/8/layout/vList4"/>
    <dgm:cxn modelId="{E3DB55F5-2693-4442-BB8D-0E36667383BC}" type="presParOf" srcId="{7DD9C229-645E-44BF-8E57-768DF6EA7E53}" destId="{5B31B6DC-F2EE-4B96-A8CE-F9783172D8B2}" srcOrd="2" destOrd="0" presId="urn:microsoft.com/office/officeart/2005/8/layout/vList4"/>
    <dgm:cxn modelId="{A956A32E-0CFF-41AE-A3B3-A6A17EEF7F40}" type="presParOf" srcId="{E8DA1359-D2DA-4EA3-A7A5-58E013978303}" destId="{EF5E70C0-D2E7-48CA-A5F0-32A94F94ED9B}" srcOrd="7" destOrd="0" presId="urn:microsoft.com/office/officeart/2005/8/layout/vList4"/>
    <dgm:cxn modelId="{63202E2A-B317-4A6E-9276-464D0E8D480A}" type="presParOf" srcId="{E8DA1359-D2DA-4EA3-A7A5-58E013978303}" destId="{63F2D64C-D4B3-44A8-8180-DBBCF22FCE50}" srcOrd="8" destOrd="0" presId="urn:microsoft.com/office/officeart/2005/8/layout/vList4"/>
    <dgm:cxn modelId="{6FF332D0-9A9E-481F-A215-EF39AD396AB7}" type="presParOf" srcId="{63F2D64C-D4B3-44A8-8180-DBBCF22FCE50}" destId="{67FEB95C-8E34-4A5A-B38D-E74E47E3F325}" srcOrd="0" destOrd="0" presId="urn:microsoft.com/office/officeart/2005/8/layout/vList4"/>
    <dgm:cxn modelId="{E355936B-9B2C-46DE-8A12-19DFA01F0F44}" type="presParOf" srcId="{63F2D64C-D4B3-44A8-8180-DBBCF22FCE50}" destId="{6ED7C728-E165-41A1-909A-B2B3AEE9A0AF}" srcOrd="1" destOrd="0" presId="urn:microsoft.com/office/officeart/2005/8/layout/vList4"/>
    <dgm:cxn modelId="{E632FE05-9A50-4F29-A778-8E844A583187}" type="presParOf" srcId="{63F2D64C-D4B3-44A8-8180-DBBCF22FCE50}" destId="{1E547982-C3CA-43E0-9910-DE06D20C2C30}" srcOrd="2" destOrd="0" presId="urn:microsoft.com/office/officeart/2005/8/layout/vList4"/>
    <dgm:cxn modelId="{7DF521D1-8BC7-4975-B3A4-26A0F7DE236E}" type="presParOf" srcId="{E8DA1359-D2DA-4EA3-A7A5-58E013978303}" destId="{5651A4E5-63EF-4321-9B84-EFF64036B69F}" srcOrd="9" destOrd="0" presId="urn:microsoft.com/office/officeart/2005/8/layout/vList4"/>
    <dgm:cxn modelId="{40A6A443-1F3E-4600-9DDE-E894FF3446A2}" type="presParOf" srcId="{E8DA1359-D2DA-4EA3-A7A5-58E013978303}" destId="{6910A5D5-E641-4B96-867F-3009FE9E0EF3}" srcOrd="10" destOrd="0" presId="urn:microsoft.com/office/officeart/2005/8/layout/vList4"/>
    <dgm:cxn modelId="{C93D33CC-BADB-485F-BA0A-F40DC1E72A96}" type="presParOf" srcId="{6910A5D5-E641-4B96-867F-3009FE9E0EF3}" destId="{017D7DD7-B24D-4FA2-B327-3F1F525D1CB5}" srcOrd="0" destOrd="0" presId="urn:microsoft.com/office/officeart/2005/8/layout/vList4"/>
    <dgm:cxn modelId="{F9CDBA67-6D67-4EDB-8986-9A05A6E51F4F}" type="presParOf" srcId="{6910A5D5-E641-4B96-867F-3009FE9E0EF3}" destId="{BE4FB3B0-DC3F-42BE-9730-BCC8D5913B65}" srcOrd="1" destOrd="0" presId="urn:microsoft.com/office/officeart/2005/8/layout/vList4"/>
    <dgm:cxn modelId="{50B7CF7A-55DE-422E-AEA8-1DA51AEF7656}" type="presParOf" srcId="{6910A5D5-E641-4B96-867F-3009FE9E0EF3}" destId="{DE6A7FA7-0346-4DC4-8FB5-A9B791A4704C}" srcOrd="2" destOrd="0" presId="urn:microsoft.com/office/officeart/2005/8/layout/vList4"/>
    <dgm:cxn modelId="{9008342E-84C1-4EA1-B19F-718FE493F207}" type="presParOf" srcId="{E8DA1359-D2DA-4EA3-A7A5-58E013978303}" destId="{6D7B9290-2005-4A0C-B9FB-40A933B46041}" srcOrd="11" destOrd="0" presId="urn:microsoft.com/office/officeart/2005/8/layout/vList4"/>
    <dgm:cxn modelId="{9EB3E140-B4A4-4259-B346-36F0F5CE46B8}" type="presParOf" srcId="{E8DA1359-D2DA-4EA3-A7A5-58E013978303}" destId="{7D836FFC-3C7D-4B65-9103-2042AF61DFE4}" srcOrd="12" destOrd="0" presId="urn:microsoft.com/office/officeart/2005/8/layout/vList4"/>
    <dgm:cxn modelId="{0D6DA469-D3C5-46A8-8CFC-300793A14A29}" type="presParOf" srcId="{7D836FFC-3C7D-4B65-9103-2042AF61DFE4}" destId="{F34E147E-8E6C-40DE-8AC2-75880C33C5D2}" srcOrd="0" destOrd="0" presId="urn:microsoft.com/office/officeart/2005/8/layout/vList4"/>
    <dgm:cxn modelId="{E40FFCB8-7136-4E8D-AC74-F9D42EFE7A33}" type="presParOf" srcId="{7D836FFC-3C7D-4B65-9103-2042AF61DFE4}" destId="{4512BD06-2100-4037-9A24-53F6D31FAFC7}" srcOrd="1" destOrd="0" presId="urn:microsoft.com/office/officeart/2005/8/layout/vList4"/>
    <dgm:cxn modelId="{08F38301-9005-434C-8082-3C9928B2AB28}" type="presParOf" srcId="{7D836FFC-3C7D-4B65-9103-2042AF61DFE4}" destId="{ECDB8C8D-759D-4D00-9D77-52A5A166984C}" srcOrd="2" destOrd="0" presId="urn:microsoft.com/office/officeart/2005/8/layout/vList4"/>
    <dgm:cxn modelId="{C14FBCDE-A50E-45BD-A57D-1A1C65A6DED2}" type="presParOf" srcId="{E8DA1359-D2DA-4EA3-A7A5-58E013978303}" destId="{05650C2D-E5CD-4E17-8CEF-B0F3F29921B6}" srcOrd="13" destOrd="0" presId="urn:microsoft.com/office/officeart/2005/8/layout/vList4"/>
    <dgm:cxn modelId="{A149E88E-73A7-454C-B6E6-1C3DC1C5D254}" type="presParOf" srcId="{E8DA1359-D2DA-4EA3-A7A5-58E013978303}" destId="{A88E7710-D524-4864-8A67-573EF0340849}" srcOrd="14" destOrd="0" presId="urn:microsoft.com/office/officeart/2005/8/layout/vList4"/>
    <dgm:cxn modelId="{3DD48E90-CE48-4732-BE5D-1E09577EB140}" type="presParOf" srcId="{A88E7710-D524-4864-8A67-573EF0340849}" destId="{9E234576-9F7B-4C4B-A571-FAF878D981CA}" srcOrd="0" destOrd="0" presId="urn:microsoft.com/office/officeart/2005/8/layout/vList4"/>
    <dgm:cxn modelId="{40FE3F2F-E816-46A7-BE8A-9112F56BB41D}" type="presParOf" srcId="{A88E7710-D524-4864-8A67-573EF0340849}" destId="{E74D42B4-6FB8-41DE-8224-7BE1098CAAD4}" srcOrd="1" destOrd="0" presId="urn:microsoft.com/office/officeart/2005/8/layout/vList4"/>
    <dgm:cxn modelId="{8187907F-4C98-4DC6-9F71-4AC6FA225B25}" type="presParOf" srcId="{A88E7710-D524-4864-8A67-573EF0340849}" destId="{CFEC3935-8187-4978-B759-6E660650EF2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C7B46FC-0F90-4FA7-94CC-1715E6C8A126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4ABE05-956E-4557-BF59-6200C89BF8BB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Обеспечение сбалансированности бюджета города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0847D1E-E1A5-4A5A-B47F-125AE218C0B8}" type="parTrans" cxnId="{36B2F58C-7E77-408D-82C5-3E05072291FC}">
      <dgm:prSet/>
      <dgm:spPr/>
      <dgm:t>
        <a:bodyPr/>
        <a:lstStyle/>
        <a:p>
          <a:endParaRPr lang="ru-RU"/>
        </a:p>
      </dgm:t>
    </dgm:pt>
    <dgm:pt modelId="{046B12DF-488B-4D5E-874A-179CB4EF6B33}" type="sibTrans" cxnId="{36B2F58C-7E77-408D-82C5-3E05072291FC}">
      <dgm:prSet/>
      <dgm:spPr/>
      <dgm:t>
        <a:bodyPr/>
        <a:lstStyle/>
        <a:p>
          <a:endParaRPr lang="ru-RU"/>
        </a:p>
      </dgm:t>
    </dgm:pt>
    <dgm:pt modelId="{01FDCFB2-8551-4515-AB0C-FE53776F0000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Привлечение заемных средств только на рефинансирование долговых обязательств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7AF54F6-3F29-4D1F-9987-D58DCCD0113A}" type="parTrans" cxnId="{6C262CFF-910B-4889-849C-E784DD697919}">
      <dgm:prSet/>
      <dgm:spPr/>
      <dgm:t>
        <a:bodyPr/>
        <a:lstStyle/>
        <a:p>
          <a:endParaRPr lang="ru-RU"/>
        </a:p>
      </dgm:t>
    </dgm:pt>
    <dgm:pt modelId="{D8201207-0646-48B6-A668-7405694FE286}" type="sibTrans" cxnId="{6C262CFF-910B-4889-849C-E784DD697919}">
      <dgm:prSet/>
      <dgm:spPr/>
      <dgm:t>
        <a:bodyPr/>
        <a:lstStyle/>
        <a:p>
          <a:endParaRPr lang="ru-RU"/>
        </a:p>
      </dgm:t>
    </dgm:pt>
    <dgm:pt modelId="{A79112DF-5DF4-4FBB-9059-9C696F2A1A3A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Осуществление работы с Правительством Ярославской области по привлечению и реструктуризации бюджетных кредитов, с целью сокращения расходов на обслуживание муниципального долга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CF598D3-655F-4AE3-BB46-4873300F6A7C}" type="parTrans" cxnId="{D7CD62C5-F527-4120-BDDA-8AB66444DAE2}">
      <dgm:prSet/>
      <dgm:spPr/>
      <dgm:t>
        <a:bodyPr/>
        <a:lstStyle/>
        <a:p>
          <a:endParaRPr lang="ru-RU"/>
        </a:p>
      </dgm:t>
    </dgm:pt>
    <dgm:pt modelId="{B6DC5332-9DA7-4D22-A372-C25E4182E5ED}" type="sibTrans" cxnId="{D7CD62C5-F527-4120-BDDA-8AB66444DAE2}">
      <dgm:prSet/>
      <dgm:spPr/>
      <dgm:t>
        <a:bodyPr/>
        <a:lstStyle/>
        <a:p>
          <a:endParaRPr lang="ru-RU"/>
        </a:p>
      </dgm:t>
    </dgm:pt>
    <dgm:pt modelId="{0DFA99BD-617B-4D80-B685-AF5A62CFD487}" type="pres">
      <dgm:prSet presAssocID="{DC7B46FC-0F90-4FA7-94CC-1715E6C8A12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0BF6BE-3F04-44B4-ADA3-B70F91C49A15}" type="pres">
      <dgm:prSet presAssocID="{854ABE05-956E-4557-BF59-6200C89BF8BB}" presName="composite" presStyleCnt="0"/>
      <dgm:spPr/>
    </dgm:pt>
    <dgm:pt modelId="{8E48D706-A622-4D56-8A4B-421FC062ACD9}" type="pres">
      <dgm:prSet presAssocID="{854ABE05-956E-4557-BF59-6200C89BF8BB}" presName="rect1" presStyleLbl="trAlignAcc1" presStyleIdx="0" presStyleCnt="3" custScaleX="133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15CED7-AC19-4081-8CD9-99AE2D62D03F}" type="pres">
      <dgm:prSet presAssocID="{854ABE05-956E-4557-BF59-6200C89BF8BB}" presName="rect2" presStyleLbl="fgImgPlace1" presStyleIdx="0" presStyleCnt="3" custLinFactNeighborX="-77738" custLinFactNeighborY="-2625"/>
      <dgm:spPr>
        <a:solidFill>
          <a:schemeClr val="accent4">
            <a:lumMod val="40000"/>
            <a:lumOff val="60000"/>
          </a:schemeClr>
        </a:solidFill>
      </dgm:spPr>
    </dgm:pt>
    <dgm:pt modelId="{8C77E76A-BDEF-4E9A-BEA3-B026EA8D5EC3}" type="pres">
      <dgm:prSet presAssocID="{046B12DF-488B-4D5E-874A-179CB4EF6B33}" presName="sibTrans" presStyleCnt="0"/>
      <dgm:spPr/>
    </dgm:pt>
    <dgm:pt modelId="{7499C397-107A-49D5-897F-DA23205E4B17}" type="pres">
      <dgm:prSet presAssocID="{01FDCFB2-8551-4515-AB0C-FE53776F0000}" presName="composite" presStyleCnt="0"/>
      <dgm:spPr/>
    </dgm:pt>
    <dgm:pt modelId="{C2182C06-1152-423B-9E5B-288F7B6CA59D}" type="pres">
      <dgm:prSet presAssocID="{01FDCFB2-8551-4515-AB0C-FE53776F0000}" presName="rect1" presStyleLbl="trAlignAcc1" presStyleIdx="1" presStyleCnt="3" custScaleX="133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6D094E-C572-4CD1-9018-72F5826E9C54}" type="pres">
      <dgm:prSet presAssocID="{01FDCFB2-8551-4515-AB0C-FE53776F0000}" presName="rect2" presStyleLbl="fgImgPlace1" presStyleIdx="1" presStyleCnt="3" custLinFactNeighborX="-77738" custLinFactNeighborY="-4364"/>
      <dgm:spPr>
        <a:solidFill>
          <a:schemeClr val="accent2">
            <a:lumMod val="40000"/>
            <a:lumOff val="60000"/>
          </a:schemeClr>
        </a:solidFill>
      </dgm:spPr>
    </dgm:pt>
    <dgm:pt modelId="{932E47CA-BED3-4B3A-A231-B262B36AFB93}" type="pres">
      <dgm:prSet presAssocID="{D8201207-0646-48B6-A668-7405694FE286}" presName="sibTrans" presStyleCnt="0"/>
      <dgm:spPr/>
    </dgm:pt>
    <dgm:pt modelId="{FB51D554-0702-4479-8176-A38EAB7E429D}" type="pres">
      <dgm:prSet presAssocID="{A79112DF-5DF4-4FBB-9059-9C696F2A1A3A}" presName="composite" presStyleCnt="0"/>
      <dgm:spPr/>
    </dgm:pt>
    <dgm:pt modelId="{329F6560-8E5F-45B4-ADAC-DA0E0CE9B628}" type="pres">
      <dgm:prSet presAssocID="{A79112DF-5DF4-4FBB-9059-9C696F2A1A3A}" presName="rect1" presStyleLbl="trAlignAcc1" presStyleIdx="2" presStyleCnt="3" custScaleX="133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0F740A-26F3-451D-9BA9-FAA86C157FCB}" type="pres">
      <dgm:prSet presAssocID="{A79112DF-5DF4-4FBB-9059-9C696F2A1A3A}" presName="rect2" presStyleLbl="fgImgPlace1" presStyleIdx="2" presStyleCnt="3" custLinFactNeighborX="-78084" custLinFactNeighborY="-3690"/>
      <dgm:spPr>
        <a:solidFill>
          <a:schemeClr val="accent3">
            <a:lumMod val="60000"/>
            <a:lumOff val="40000"/>
          </a:schemeClr>
        </a:solidFill>
      </dgm:spPr>
    </dgm:pt>
  </dgm:ptLst>
  <dgm:cxnLst>
    <dgm:cxn modelId="{9BF57502-8B3E-4194-807F-C2B31C8C13CD}" type="presOf" srcId="{01FDCFB2-8551-4515-AB0C-FE53776F0000}" destId="{C2182C06-1152-423B-9E5B-288F7B6CA59D}" srcOrd="0" destOrd="0" presId="urn:microsoft.com/office/officeart/2008/layout/PictureStrips"/>
    <dgm:cxn modelId="{4D724ECD-E890-4837-AB1A-3D3D23533DEA}" type="presOf" srcId="{A79112DF-5DF4-4FBB-9059-9C696F2A1A3A}" destId="{329F6560-8E5F-45B4-ADAC-DA0E0CE9B628}" srcOrd="0" destOrd="0" presId="urn:microsoft.com/office/officeart/2008/layout/PictureStrips"/>
    <dgm:cxn modelId="{36B2F58C-7E77-408D-82C5-3E05072291FC}" srcId="{DC7B46FC-0F90-4FA7-94CC-1715E6C8A126}" destId="{854ABE05-956E-4557-BF59-6200C89BF8BB}" srcOrd="0" destOrd="0" parTransId="{60847D1E-E1A5-4A5A-B47F-125AE218C0B8}" sibTransId="{046B12DF-488B-4D5E-874A-179CB4EF6B33}"/>
    <dgm:cxn modelId="{6C262CFF-910B-4889-849C-E784DD697919}" srcId="{DC7B46FC-0F90-4FA7-94CC-1715E6C8A126}" destId="{01FDCFB2-8551-4515-AB0C-FE53776F0000}" srcOrd="1" destOrd="0" parTransId="{67AF54F6-3F29-4D1F-9987-D58DCCD0113A}" sibTransId="{D8201207-0646-48B6-A668-7405694FE286}"/>
    <dgm:cxn modelId="{AF6B0589-BE71-47D6-A7FA-506F01550F5A}" type="presOf" srcId="{854ABE05-956E-4557-BF59-6200C89BF8BB}" destId="{8E48D706-A622-4D56-8A4B-421FC062ACD9}" srcOrd="0" destOrd="0" presId="urn:microsoft.com/office/officeart/2008/layout/PictureStrips"/>
    <dgm:cxn modelId="{451038B3-8D2E-4D08-802F-E1A9EA5EBEBF}" type="presOf" srcId="{DC7B46FC-0F90-4FA7-94CC-1715E6C8A126}" destId="{0DFA99BD-617B-4D80-B685-AF5A62CFD487}" srcOrd="0" destOrd="0" presId="urn:microsoft.com/office/officeart/2008/layout/PictureStrips"/>
    <dgm:cxn modelId="{D7CD62C5-F527-4120-BDDA-8AB66444DAE2}" srcId="{DC7B46FC-0F90-4FA7-94CC-1715E6C8A126}" destId="{A79112DF-5DF4-4FBB-9059-9C696F2A1A3A}" srcOrd="2" destOrd="0" parTransId="{6CF598D3-655F-4AE3-BB46-4873300F6A7C}" sibTransId="{B6DC5332-9DA7-4D22-A372-C25E4182E5ED}"/>
    <dgm:cxn modelId="{FA0D353F-EBC1-42BE-92A0-C56B1FAA2DD7}" type="presParOf" srcId="{0DFA99BD-617B-4D80-B685-AF5A62CFD487}" destId="{900BF6BE-3F04-44B4-ADA3-B70F91C49A15}" srcOrd="0" destOrd="0" presId="urn:microsoft.com/office/officeart/2008/layout/PictureStrips"/>
    <dgm:cxn modelId="{0142625E-1029-4236-BBA8-87743787917A}" type="presParOf" srcId="{900BF6BE-3F04-44B4-ADA3-B70F91C49A15}" destId="{8E48D706-A622-4D56-8A4B-421FC062ACD9}" srcOrd="0" destOrd="0" presId="urn:microsoft.com/office/officeart/2008/layout/PictureStrips"/>
    <dgm:cxn modelId="{B1801420-939C-4FD5-9558-6CB2397F8C03}" type="presParOf" srcId="{900BF6BE-3F04-44B4-ADA3-B70F91C49A15}" destId="{F215CED7-AC19-4081-8CD9-99AE2D62D03F}" srcOrd="1" destOrd="0" presId="urn:microsoft.com/office/officeart/2008/layout/PictureStrips"/>
    <dgm:cxn modelId="{5CFCF0DA-D3A6-4900-898F-41F9F20BEBE7}" type="presParOf" srcId="{0DFA99BD-617B-4D80-B685-AF5A62CFD487}" destId="{8C77E76A-BDEF-4E9A-BEA3-B026EA8D5EC3}" srcOrd="1" destOrd="0" presId="urn:microsoft.com/office/officeart/2008/layout/PictureStrips"/>
    <dgm:cxn modelId="{37897A53-0316-43F3-BF6D-A6853DABCF75}" type="presParOf" srcId="{0DFA99BD-617B-4D80-B685-AF5A62CFD487}" destId="{7499C397-107A-49D5-897F-DA23205E4B17}" srcOrd="2" destOrd="0" presId="urn:microsoft.com/office/officeart/2008/layout/PictureStrips"/>
    <dgm:cxn modelId="{B9212D43-401F-4DCB-8812-98942019A3C3}" type="presParOf" srcId="{7499C397-107A-49D5-897F-DA23205E4B17}" destId="{C2182C06-1152-423B-9E5B-288F7B6CA59D}" srcOrd="0" destOrd="0" presId="urn:microsoft.com/office/officeart/2008/layout/PictureStrips"/>
    <dgm:cxn modelId="{78DDDD73-D4F5-4F0C-B84F-9396C0490BF9}" type="presParOf" srcId="{7499C397-107A-49D5-897F-DA23205E4B17}" destId="{A76D094E-C572-4CD1-9018-72F5826E9C54}" srcOrd="1" destOrd="0" presId="urn:microsoft.com/office/officeart/2008/layout/PictureStrips"/>
    <dgm:cxn modelId="{3F51F8A8-22F7-49DB-B4FB-716A012237F7}" type="presParOf" srcId="{0DFA99BD-617B-4D80-B685-AF5A62CFD487}" destId="{932E47CA-BED3-4B3A-A231-B262B36AFB93}" srcOrd="3" destOrd="0" presId="urn:microsoft.com/office/officeart/2008/layout/PictureStrips"/>
    <dgm:cxn modelId="{ED7FA6BA-FE47-45C9-B7E6-336515188033}" type="presParOf" srcId="{0DFA99BD-617B-4D80-B685-AF5A62CFD487}" destId="{FB51D554-0702-4479-8176-A38EAB7E429D}" srcOrd="4" destOrd="0" presId="urn:microsoft.com/office/officeart/2008/layout/PictureStrips"/>
    <dgm:cxn modelId="{B46D317D-EAA7-4DC8-8156-B35F6193B278}" type="presParOf" srcId="{FB51D554-0702-4479-8176-A38EAB7E429D}" destId="{329F6560-8E5F-45B4-ADAC-DA0E0CE9B628}" srcOrd="0" destOrd="0" presId="urn:microsoft.com/office/officeart/2008/layout/PictureStrips"/>
    <dgm:cxn modelId="{62DA27C8-CD05-45A1-AB8F-4AD1949D6001}" type="presParOf" srcId="{FB51D554-0702-4479-8176-A38EAB7E429D}" destId="{060F740A-26F3-451D-9BA9-FAA86C157FCB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6A9A0D-AC7E-499C-82A5-2FF6E47BFCAC}" type="doc">
      <dgm:prSet loTypeId="urn:microsoft.com/office/officeart/2005/8/layout/hProcess4" loCatId="process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071F1DEC-A1A7-451E-B875-8456B51CF3F2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июнь-октябрь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E7EBFBA7-09F8-4306-81C0-6961D5B9F292}" type="parTrans" cxnId="{1B7F7AEE-73D5-4DC2-BE9B-78B1605EB99E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AA064341-1B9A-4E30-BB8B-CB5EA5015944}" type="sibTrans" cxnId="{1B7F7AEE-73D5-4DC2-BE9B-78B1605EB99E}">
      <dgm:prSet/>
      <dgm:spPr>
        <a:solidFill>
          <a:srgbClr val="009999"/>
        </a:solidFill>
        <a:ln w="6350">
          <a:noFill/>
        </a:ln>
      </dgm:spPr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38492E08-948D-4798-B725-FD3F0777FC2F}">
      <dgm:prSet phldrT="[Текст]"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76E42C18-8BA4-4834-B010-202D35EFC63E}" type="parTrans" cxnId="{23D1746B-A01A-41BB-B4D2-E546AFB86B6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4E3420A0-AB06-4669-85CA-D528D75B29C5}" type="sibTrans" cxnId="{23D1746B-A01A-41BB-B4D2-E546AFB86B6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64E98F0E-1275-4391-B4EC-2F335F08799F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ноябрь-декабрь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D1B1BF48-F3B7-405F-9425-9D7EE3AA7FE2}" type="parTrans" cxnId="{4F475227-F1C8-4512-9DB2-D5497EDD5669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26D8A527-3897-4EAB-BBA1-8403B192DA19}" type="sibTrans" cxnId="{4F475227-F1C8-4512-9DB2-D5497EDD5669}">
      <dgm:prSet/>
      <dgm:spPr>
        <a:solidFill>
          <a:srgbClr val="009999"/>
        </a:solidFill>
        <a:ln w="19050"/>
      </dgm:spPr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F92FDD1B-2780-46F4-8DF4-59E6D226738A}">
      <dgm:prSet phldrT="[Текст]"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9028EE18-D8C3-43E1-8C3E-377FED00D54C}" type="parTrans" cxnId="{59A3DEFB-44DB-4300-932E-FD2087FE4AA3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E6B6BBB8-A3FF-483A-880B-77956DCC5836}" type="sibTrans" cxnId="{59A3DEFB-44DB-4300-932E-FD2087FE4AA3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5226B69A-6238-45FF-B679-83AC673A951A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январь - декабрь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02C66A42-0D22-4F40-9872-40F923C01B3F}" type="parTrans" cxnId="{316EC519-2C5D-4A89-9BD6-2438CCC5AB72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7E7C0F2E-8618-42A5-98CB-6393409679FC}" type="sibTrans" cxnId="{316EC519-2C5D-4A89-9BD6-2438CCC5AB72}">
      <dgm:prSet/>
      <dgm:spPr>
        <a:solidFill>
          <a:srgbClr val="009999"/>
        </a:solidFill>
      </dgm:spPr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0B9B38B0-2A08-4FFA-AAF6-02C7E5B54D48}">
      <dgm:prSet phldrT="[Текст]"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E630C763-3F60-4FEE-B583-6F300B9F7037}" type="parTrans" cxnId="{95B60E5D-0BF8-4C13-A670-C1D11049285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A4B938EA-4B62-4D1F-AFE2-3AA117175B07}" type="sibTrans" cxnId="{95B60E5D-0BF8-4C13-A670-C1D110492858}">
      <dgm:prSet/>
      <dgm:spPr/>
      <dgm:t>
        <a:bodyPr/>
        <a:lstStyle/>
        <a:p>
          <a:pPr algn="ctr"/>
          <a:endParaRPr lang="ru-RU" sz="1000">
            <a:latin typeface="Arial Narrow" panose="020B0606020202030204" pitchFamily="34" charset="0"/>
          </a:endParaRPr>
        </a:p>
      </dgm:t>
    </dgm:pt>
    <dgm:pt modelId="{D3C64455-96C3-4726-9628-E63FA90890AE}">
      <dgm:prSet phldrT="[Текст]"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март -май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B9295770-A70B-4E68-AAC5-00A6AC5744DB}" type="parTrans" cxnId="{1F341E0D-B390-479E-B009-4050B6EF9108}">
      <dgm:prSet/>
      <dgm:spPr/>
      <dgm:t>
        <a:bodyPr/>
        <a:lstStyle/>
        <a:p>
          <a:pPr algn="ctr"/>
          <a:endParaRPr lang="ru-RU"/>
        </a:p>
      </dgm:t>
    </dgm:pt>
    <dgm:pt modelId="{D346F413-CE51-40FA-A61D-4D15DDF275A0}" type="sibTrans" cxnId="{1F341E0D-B390-479E-B009-4050B6EF9108}">
      <dgm:prSet/>
      <dgm:spPr>
        <a:solidFill>
          <a:srgbClr val="009999"/>
        </a:solidFill>
      </dgm:spPr>
      <dgm:t>
        <a:bodyPr/>
        <a:lstStyle/>
        <a:p>
          <a:pPr algn="ctr"/>
          <a:endParaRPr lang="ru-RU"/>
        </a:p>
      </dgm:t>
    </dgm:pt>
    <dgm:pt modelId="{4F96D8A4-3ED7-4903-8258-AF7A83B906AE}">
      <dgm:prSet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5428C11B-EE2E-4516-B2FC-3C1518F44169}" type="parTrans" cxnId="{5C402463-5DFD-40B1-8055-8B17913CB67C}">
      <dgm:prSet/>
      <dgm:spPr/>
      <dgm:t>
        <a:bodyPr/>
        <a:lstStyle/>
        <a:p>
          <a:pPr algn="ctr"/>
          <a:endParaRPr lang="ru-RU"/>
        </a:p>
      </dgm:t>
    </dgm:pt>
    <dgm:pt modelId="{2BC01B6B-0E8D-4513-B0B4-3A18E83B5059}" type="sibTrans" cxnId="{5C402463-5DFD-40B1-8055-8B17913CB67C}">
      <dgm:prSet/>
      <dgm:spPr/>
      <dgm:t>
        <a:bodyPr/>
        <a:lstStyle/>
        <a:p>
          <a:pPr algn="ctr"/>
          <a:endParaRPr lang="ru-RU"/>
        </a:p>
      </dgm:t>
    </dgm:pt>
    <dgm:pt modelId="{E98ADD95-1020-4A9A-B4BC-2339D7AEFD24}">
      <dgm:prSet custT="1"/>
      <dgm:spPr>
        <a:solidFill>
          <a:schemeClr val="bg1">
            <a:lumMod val="95000"/>
          </a:schemeClr>
        </a:solidFill>
        <a:ln w="19050">
          <a:solidFill>
            <a:srgbClr val="009999"/>
          </a:solidFill>
        </a:ln>
      </dgm:spPr>
      <dgm:t>
        <a:bodyPr/>
        <a:lstStyle/>
        <a:p>
          <a:pPr algn="ctr"/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июнь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dgm:t>
    </dgm:pt>
    <dgm:pt modelId="{AC569C5F-470E-48BE-87DE-3F74479B789B}" type="parTrans" cxnId="{30F9BC6A-900A-40CA-80BF-C083B9C9E521}">
      <dgm:prSet/>
      <dgm:spPr/>
      <dgm:t>
        <a:bodyPr/>
        <a:lstStyle/>
        <a:p>
          <a:pPr algn="ctr"/>
          <a:endParaRPr lang="ru-RU"/>
        </a:p>
      </dgm:t>
    </dgm:pt>
    <dgm:pt modelId="{366AB8F5-E61A-4BC4-A28F-B9B074EAAEF7}" type="sibTrans" cxnId="{30F9BC6A-900A-40CA-80BF-C083B9C9E521}">
      <dgm:prSet/>
      <dgm:spPr/>
      <dgm:t>
        <a:bodyPr/>
        <a:lstStyle/>
        <a:p>
          <a:pPr algn="ctr"/>
          <a:endParaRPr lang="ru-RU"/>
        </a:p>
      </dgm:t>
    </dgm:pt>
    <dgm:pt modelId="{E38EF8A3-765C-4B6A-8B15-5E64CCE60048}">
      <dgm:prSet custT="1"/>
      <dgm:spPr>
        <a:solidFill>
          <a:schemeClr val="bg1">
            <a:alpha val="90000"/>
          </a:schemeClr>
        </a:solidFill>
        <a:ln w="19050">
          <a:solidFill>
            <a:srgbClr val="009999"/>
          </a:solidFill>
        </a:ln>
      </dgm:spPr>
      <dgm:t>
        <a:bodyPr anchor="ctr"/>
        <a:lstStyle/>
        <a:p>
          <a:pPr algn="ctr"/>
          <a:endParaRPr lang="ru-RU" sz="1000" dirty="0">
            <a:latin typeface="Arial Narrow" panose="020B0606020202030204" pitchFamily="34" charset="0"/>
          </a:endParaRPr>
        </a:p>
      </dgm:t>
    </dgm:pt>
    <dgm:pt modelId="{8078D3DB-4738-4952-9362-113EA47E3E83}" type="parTrans" cxnId="{84789B0D-CDD1-44F6-B7B1-5BBD2CB1DF20}">
      <dgm:prSet/>
      <dgm:spPr/>
      <dgm:t>
        <a:bodyPr/>
        <a:lstStyle/>
        <a:p>
          <a:pPr algn="ctr"/>
          <a:endParaRPr lang="ru-RU"/>
        </a:p>
      </dgm:t>
    </dgm:pt>
    <dgm:pt modelId="{18076BC6-4C8D-4D71-9590-5464201B0F43}" type="sibTrans" cxnId="{84789B0D-CDD1-44F6-B7B1-5BBD2CB1DF20}">
      <dgm:prSet/>
      <dgm:spPr/>
      <dgm:t>
        <a:bodyPr/>
        <a:lstStyle/>
        <a:p>
          <a:pPr algn="ctr"/>
          <a:endParaRPr lang="ru-RU"/>
        </a:p>
      </dgm:t>
    </dgm:pt>
    <dgm:pt modelId="{161A5A0D-CB50-4CF2-BF63-E865C6A9061C}" type="pres">
      <dgm:prSet presAssocID="{AA6A9A0D-AC7E-499C-82A5-2FF6E47BFCA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B60619-E084-4B22-A284-8D60D2A988FA}" type="pres">
      <dgm:prSet presAssocID="{AA6A9A0D-AC7E-499C-82A5-2FF6E47BFCAC}" presName="tSp" presStyleCnt="0"/>
      <dgm:spPr/>
    </dgm:pt>
    <dgm:pt modelId="{2B999FC8-C55A-4FB4-9553-C11BA2F15C29}" type="pres">
      <dgm:prSet presAssocID="{AA6A9A0D-AC7E-499C-82A5-2FF6E47BFCAC}" presName="bSp" presStyleCnt="0"/>
      <dgm:spPr/>
    </dgm:pt>
    <dgm:pt modelId="{AB812C07-470E-43FC-B18A-DAF56F3D8CEA}" type="pres">
      <dgm:prSet presAssocID="{AA6A9A0D-AC7E-499C-82A5-2FF6E47BFCAC}" presName="process" presStyleCnt="0"/>
      <dgm:spPr/>
    </dgm:pt>
    <dgm:pt modelId="{C7BD1D44-38C5-40C2-8D75-062F723B787C}" type="pres">
      <dgm:prSet presAssocID="{071F1DEC-A1A7-451E-B875-8456B51CF3F2}" presName="composite1" presStyleCnt="0"/>
      <dgm:spPr/>
    </dgm:pt>
    <dgm:pt modelId="{D43B9E5D-B268-45EB-8148-B90BEB60324F}" type="pres">
      <dgm:prSet presAssocID="{071F1DEC-A1A7-451E-B875-8456B51CF3F2}" presName="dummyNode1" presStyleLbl="node1" presStyleIdx="0" presStyleCnt="5"/>
      <dgm:spPr/>
    </dgm:pt>
    <dgm:pt modelId="{4578F3E6-798D-44EE-9AD5-ACA7715C1C48}" type="pres">
      <dgm:prSet presAssocID="{071F1DEC-A1A7-451E-B875-8456B51CF3F2}" presName="childNode1" presStyleLbl="bgAcc1" presStyleIdx="0" presStyleCnt="5" custScaleX="172172" custScaleY="150523" custLinFactNeighborX="411" custLinFactNeighborY="-7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D12C4-91BC-4440-A2C1-51054B992267}" type="pres">
      <dgm:prSet presAssocID="{071F1DEC-A1A7-451E-B875-8456B51CF3F2}" presName="childNode1tx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537477-EB85-4120-A202-2832E948ACA1}" type="pres">
      <dgm:prSet presAssocID="{071F1DEC-A1A7-451E-B875-8456B51CF3F2}" presName="parentNode1" presStyleLbl="node1" presStyleIdx="0" presStyleCnt="5" custScaleY="116812" custLinFactNeighborX="27185" custLinFactNeighborY="256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E29518-B097-4A0C-93E6-4ADB2D949CE2}" type="pres">
      <dgm:prSet presAssocID="{071F1DEC-A1A7-451E-B875-8456B51CF3F2}" presName="connSite1" presStyleCnt="0"/>
      <dgm:spPr/>
    </dgm:pt>
    <dgm:pt modelId="{9C7BF5F1-A989-4374-ABBF-0308703021F9}" type="pres">
      <dgm:prSet presAssocID="{AA064341-1B9A-4E30-BB8B-CB5EA5015944}" presName="Name9" presStyleLbl="sibTrans2D1" presStyleIdx="0" presStyleCnt="4"/>
      <dgm:spPr/>
      <dgm:t>
        <a:bodyPr/>
        <a:lstStyle/>
        <a:p>
          <a:endParaRPr lang="ru-RU"/>
        </a:p>
      </dgm:t>
    </dgm:pt>
    <dgm:pt modelId="{D17A7725-C92A-4E9E-A9D9-6F144297BC3C}" type="pres">
      <dgm:prSet presAssocID="{64E98F0E-1275-4391-B4EC-2F335F08799F}" presName="composite2" presStyleCnt="0"/>
      <dgm:spPr/>
    </dgm:pt>
    <dgm:pt modelId="{915F9FA5-D2C0-4CD6-9FD9-D4B0B2F70721}" type="pres">
      <dgm:prSet presAssocID="{64E98F0E-1275-4391-B4EC-2F335F08799F}" presName="dummyNode2" presStyleLbl="node1" presStyleIdx="0" presStyleCnt="5"/>
      <dgm:spPr/>
    </dgm:pt>
    <dgm:pt modelId="{CA7A49CE-9861-479C-A34F-9B5EC425C248}" type="pres">
      <dgm:prSet presAssocID="{64E98F0E-1275-4391-B4EC-2F335F08799F}" presName="childNode2" presStyleLbl="bgAcc1" presStyleIdx="1" presStyleCnt="5" custScaleX="182727" custScaleY="150027" custLinFactNeighborX="1065" custLinFactNeighborY="-62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761C84-B5A0-4EB8-86C7-5E493EAFF2CB}" type="pres">
      <dgm:prSet presAssocID="{64E98F0E-1275-4391-B4EC-2F335F08799F}" presName="childNode2tx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1FD9D5-4588-4B9C-9428-44B9323AC41C}" type="pres">
      <dgm:prSet presAssocID="{64E98F0E-1275-4391-B4EC-2F335F08799F}" presName="parentNode2" presStyleLbl="node1" presStyleIdx="1" presStyleCnt="5" custScaleY="119584" custLinFactNeighborX="38897" custLinFactNeighborY="-3701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B65F9-BCCA-41B2-8BDA-832F6117897F}" type="pres">
      <dgm:prSet presAssocID="{64E98F0E-1275-4391-B4EC-2F335F08799F}" presName="connSite2" presStyleCnt="0"/>
      <dgm:spPr/>
    </dgm:pt>
    <dgm:pt modelId="{E1AECC5B-D00F-4A12-A323-9284D3460DF3}" type="pres">
      <dgm:prSet presAssocID="{26D8A527-3897-4EAB-BBA1-8403B192DA19}" presName="Name18" presStyleLbl="sibTrans2D1" presStyleIdx="1" presStyleCnt="4" custScaleX="98419" custScaleY="101596" custLinFactNeighborX="-52" custLinFactNeighborY="-5944"/>
      <dgm:spPr/>
      <dgm:t>
        <a:bodyPr/>
        <a:lstStyle/>
        <a:p>
          <a:endParaRPr lang="ru-RU"/>
        </a:p>
      </dgm:t>
    </dgm:pt>
    <dgm:pt modelId="{0C82B96A-5243-4C01-8073-269C8E85BCBC}" type="pres">
      <dgm:prSet presAssocID="{5226B69A-6238-45FF-B679-83AC673A951A}" presName="composite1" presStyleCnt="0"/>
      <dgm:spPr/>
    </dgm:pt>
    <dgm:pt modelId="{2B2F80D3-BC23-4C4C-B324-6A3C2A87BB3A}" type="pres">
      <dgm:prSet presAssocID="{5226B69A-6238-45FF-B679-83AC673A951A}" presName="dummyNode1" presStyleLbl="node1" presStyleIdx="1" presStyleCnt="5"/>
      <dgm:spPr/>
    </dgm:pt>
    <dgm:pt modelId="{6154658E-1F54-4306-ACB0-2DE3C855BC5A}" type="pres">
      <dgm:prSet presAssocID="{5226B69A-6238-45FF-B679-83AC673A951A}" presName="childNode1" presStyleLbl="bgAcc1" presStyleIdx="2" presStyleCnt="5" custScaleX="161587" custScaleY="150523" custLinFactNeighborX="3119" custLinFactNeighborY="-75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75C259-8847-46C7-8859-562EE222E3AB}" type="pres">
      <dgm:prSet presAssocID="{5226B69A-6238-45FF-B679-83AC673A951A}" presName="childNode1tx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E44E61-C2D2-4AC8-AD30-E2AFA3E8E39D}" type="pres">
      <dgm:prSet presAssocID="{5226B69A-6238-45FF-B679-83AC673A951A}" presName="parentNode1" presStyleLbl="node1" presStyleIdx="2" presStyleCnt="5" custScaleY="138566" custLinFactNeighborX="19571" custLinFactNeighborY="1473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D86D36-25E8-4551-B232-CB19A5129796}" type="pres">
      <dgm:prSet presAssocID="{5226B69A-6238-45FF-B679-83AC673A951A}" presName="connSite1" presStyleCnt="0"/>
      <dgm:spPr/>
    </dgm:pt>
    <dgm:pt modelId="{93B64701-7191-496D-BD5C-76D73ED9ECCF}" type="pres">
      <dgm:prSet presAssocID="{7E7C0F2E-8618-42A5-98CB-6393409679FC}" presName="Name9" presStyleLbl="sibTrans2D1" presStyleIdx="2" presStyleCnt="4" custLinFactNeighborX="-815" custLinFactNeighborY="3088"/>
      <dgm:spPr/>
      <dgm:t>
        <a:bodyPr/>
        <a:lstStyle/>
        <a:p>
          <a:endParaRPr lang="ru-RU"/>
        </a:p>
      </dgm:t>
    </dgm:pt>
    <dgm:pt modelId="{9FA97F36-6E86-41C4-B535-1DEA08FC3803}" type="pres">
      <dgm:prSet presAssocID="{D3C64455-96C3-4726-9628-E63FA90890AE}" presName="composite2" presStyleCnt="0"/>
      <dgm:spPr/>
    </dgm:pt>
    <dgm:pt modelId="{3A2D26AF-2E4B-44F3-B747-DD0613BF1E4F}" type="pres">
      <dgm:prSet presAssocID="{D3C64455-96C3-4726-9628-E63FA90890AE}" presName="dummyNode2" presStyleLbl="node1" presStyleIdx="2" presStyleCnt="5"/>
      <dgm:spPr/>
    </dgm:pt>
    <dgm:pt modelId="{9828E6D6-24C4-405C-9747-3A3985283117}" type="pres">
      <dgm:prSet presAssocID="{D3C64455-96C3-4726-9628-E63FA90890AE}" presName="childNode2" presStyleLbl="bgAcc1" presStyleIdx="3" presStyleCnt="5" custScaleX="197874" custScaleY="159713" custLinFactNeighborX="-354" custLinFactNeighborY="-76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E8905-7704-4103-9709-085CBD05EF04}" type="pres">
      <dgm:prSet presAssocID="{D3C64455-96C3-4726-9628-E63FA90890AE}" presName="childNode2tx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9A1CF-ADC6-4F35-967B-226D6EABC0DF}" type="pres">
      <dgm:prSet presAssocID="{D3C64455-96C3-4726-9628-E63FA90890AE}" presName="parentNode2" presStyleLbl="node1" presStyleIdx="3" presStyleCnt="5" custScaleY="110375" custLinFactNeighborX="43867" custLinFactNeighborY="-6378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DF35FC-011E-4097-9C14-BA38617AB41D}" type="pres">
      <dgm:prSet presAssocID="{D3C64455-96C3-4726-9628-E63FA90890AE}" presName="connSite2" presStyleCnt="0"/>
      <dgm:spPr/>
    </dgm:pt>
    <dgm:pt modelId="{7FEEDA7E-38AB-4A8E-B374-E1C724575A30}" type="pres">
      <dgm:prSet presAssocID="{D346F413-CE51-40FA-A61D-4D15DDF275A0}" presName="Name18" presStyleLbl="sibTrans2D1" presStyleIdx="3" presStyleCnt="4" custLinFactNeighborX="656" custLinFactNeighborY="-3809"/>
      <dgm:spPr/>
      <dgm:t>
        <a:bodyPr/>
        <a:lstStyle/>
        <a:p>
          <a:endParaRPr lang="ru-RU"/>
        </a:p>
      </dgm:t>
    </dgm:pt>
    <dgm:pt modelId="{C71DFCE6-5CCE-48A5-B0C9-842B0EDA59E0}" type="pres">
      <dgm:prSet presAssocID="{E98ADD95-1020-4A9A-B4BC-2339D7AEFD24}" presName="composite1" presStyleCnt="0"/>
      <dgm:spPr/>
    </dgm:pt>
    <dgm:pt modelId="{A07D3E33-F702-4FBA-9269-A37EB6CB41EE}" type="pres">
      <dgm:prSet presAssocID="{E98ADD95-1020-4A9A-B4BC-2339D7AEFD24}" presName="dummyNode1" presStyleLbl="node1" presStyleIdx="3" presStyleCnt="5"/>
      <dgm:spPr/>
    </dgm:pt>
    <dgm:pt modelId="{E7800FA8-290E-411A-AD28-598F70127060}" type="pres">
      <dgm:prSet presAssocID="{E98ADD95-1020-4A9A-B4BC-2339D7AEFD24}" presName="childNode1" presStyleLbl="bgAcc1" presStyleIdx="4" presStyleCnt="5" custScaleX="165646" custScaleY="158998" custLinFactNeighborX="-749" custLinFactNeighborY="-121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885C5F-1031-4D01-ADA5-99A7E19DA430}" type="pres">
      <dgm:prSet presAssocID="{E98ADD95-1020-4A9A-B4BC-2339D7AEFD24}" presName="childNode1tx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E4A98-D810-4494-A3E6-2179F054C812}" type="pres">
      <dgm:prSet presAssocID="{E98ADD95-1020-4A9A-B4BC-2339D7AEFD24}" presName="parentNode1" presStyleLbl="node1" presStyleIdx="4" presStyleCnt="5" custLinFactNeighborX="20555" custLinFactNeighborY="6960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6B4640-3B25-4070-9A64-B4230EB4A275}" type="pres">
      <dgm:prSet presAssocID="{E98ADD95-1020-4A9A-B4BC-2339D7AEFD24}" presName="connSite1" presStyleCnt="0"/>
      <dgm:spPr/>
    </dgm:pt>
  </dgm:ptLst>
  <dgm:cxnLst>
    <dgm:cxn modelId="{95B60E5D-0BF8-4C13-A670-C1D110492858}" srcId="{5226B69A-6238-45FF-B679-83AC673A951A}" destId="{0B9B38B0-2A08-4FFA-AAF6-02C7E5B54D48}" srcOrd="0" destOrd="0" parTransId="{E630C763-3F60-4FEE-B583-6F300B9F7037}" sibTransId="{A4B938EA-4B62-4D1F-AFE2-3AA117175B07}"/>
    <dgm:cxn modelId="{316EC519-2C5D-4A89-9BD6-2438CCC5AB72}" srcId="{AA6A9A0D-AC7E-499C-82A5-2FF6E47BFCAC}" destId="{5226B69A-6238-45FF-B679-83AC673A951A}" srcOrd="2" destOrd="0" parTransId="{02C66A42-0D22-4F40-9872-40F923C01B3F}" sibTransId="{7E7C0F2E-8618-42A5-98CB-6393409679FC}"/>
    <dgm:cxn modelId="{33EC5D08-9CB1-495C-AE03-DD543C5396C3}" type="presOf" srcId="{AA064341-1B9A-4E30-BB8B-CB5EA5015944}" destId="{9C7BF5F1-A989-4374-ABBF-0308703021F9}" srcOrd="0" destOrd="0" presId="urn:microsoft.com/office/officeart/2005/8/layout/hProcess4"/>
    <dgm:cxn modelId="{59A3DEFB-44DB-4300-932E-FD2087FE4AA3}" srcId="{64E98F0E-1275-4391-B4EC-2F335F08799F}" destId="{F92FDD1B-2780-46F4-8DF4-59E6D226738A}" srcOrd="0" destOrd="0" parTransId="{9028EE18-D8C3-43E1-8C3E-377FED00D54C}" sibTransId="{E6B6BBB8-A3FF-483A-880B-77956DCC5836}"/>
    <dgm:cxn modelId="{FF2ED030-2911-4F37-83A5-FA95710D9552}" type="presOf" srcId="{38492E08-948D-4798-B725-FD3F0777FC2F}" destId="{4578F3E6-798D-44EE-9AD5-ACA7715C1C48}" srcOrd="0" destOrd="0" presId="urn:microsoft.com/office/officeart/2005/8/layout/hProcess4"/>
    <dgm:cxn modelId="{7FC2524F-F94A-47B8-943F-817F0DF209FA}" type="presOf" srcId="{38492E08-948D-4798-B725-FD3F0777FC2F}" destId="{30AD12C4-91BC-4440-A2C1-51054B992267}" srcOrd="1" destOrd="0" presId="urn:microsoft.com/office/officeart/2005/8/layout/hProcess4"/>
    <dgm:cxn modelId="{0C2642E7-2328-4397-B35B-76580952C652}" type="presOf" srcId="{26D8A527-3897-4EAB-BBA1-8403B192DA19}" destId="{E1AECC5B-D00F-4A12-A323-9284D3460DF3}" srcOrd="0" destOrd="0" presId="urn:microsoft.com/office/officeart/2005/8/layout/hProcess4"/>
    <dgm:cxn modelId="{C02E97CD-A6C7-406F-B3A3-C7C6029A4D28}" type="presOf" srcId="{5226B69A-6238-45FF-B679-83AC673A951A}" destId="{C0E44E61-C2D2-4AC8-AD30-E2AFA3E8E39D}" srcOrd="0" destOrd="0" presId="urn:microsoft.com/office/officeart/2005/8/layout/hProcess4"/>
    <dgm:cxn modelId="{23D1746B-A01A-41BB-B4D2-E546AFB86B68}" srcId="{071F1DEC-A1A7-451E-B875-8456B51CF3F2}" destId="{38492E08-948D-4798-B725-FD3F0777FC2F}" srcOrd="0" destOrd="0" parTransId="{76E42C18-8BA4-4834-B010-202D35EFC63E}" sibTransId="{4E3420A0-AB06-4669-85CA-D528D75B29C5}"/>
    <dgm:cxn modelId="{30F9BC6A-900A-40CA-80BF-C083B9C9E521}" srcId="{AA6A9A0D-AC7E-499C-82A5-2FF6E47BFCAC}" destId="{E98ADD95-1020-4A9A-B4BC-2339D7AEFD24}" srcOrd="4" destOrd="0" parTransId="{AC569C5F-470E-48BE-87DE-3F74479B789B}" sibTransId="{366AB8F5-E61A-4BC4-A28F-B9B074EAAEF7}"/>
    <dgm:cxn modelId="{906A502B-A372-4ED8-BF64-94EC6A0DB0BE}" type="presOf" srcId="{F92FDD1B-2780-46F4-8DF4-59E6D226738A}" destId="{CA7A49CE-9861-479C-A34F-9B5EC425C248}" srcOrd="0" destOrd="0" presId="urn:microsoft.com/office/officeart/2005/8/layout/hProcess4"/>
    <dgm:cxn modelId="{4F475227-F1C8-4512-9DB2-D5497EDD5669}" srcId="{AA6A9A0D-AC7E-499C-82A5-2FF6E47BFCAC}" destId="{64E98F0E-1275-4391-B4EC-2F335F08799F}" srcOrd="1" destOrd="0" parTransId="{D1B1BF48-F3B7-405F-9425-9D7EE3AA7FE2}" sibTransId="{26D8A527-3897-4EAB-BBA1-8403B192DA19}"/>
    <dgm:cxn modelId="{1F5E8C13-529C-4A94-907C-C50DE0993CA6}" type="presOf" srcId="{D3C64455-96C3-4726-9628-E63FA90890AE}" destId="{5139A1CF-ADC6-4F35-967B-226D6EABC0DF}" srcOrd="0" destOrd="0" presId="urn:microsoft.com/office/officeart/2005/8/layout/hProcess4"/>
    <dgm:cxn modelId="{84789B0D-CDD1-44F6-B7B1-5BBD2CB1DF20}" srcId="{E98ADD95-1020-4A9A-B4BC-2339D7AEFD24}" destId="{E38EF8A3-765C-4B6A-8B15-5E64CCE60048}" srcOrd="0" destOrd="0" parTransId="{8078D3DB-4738-4952-9362-113EA47E3E83}" sibTransId="{18076BC6-4C8D-4D71-9590-5464201B0F43}"/>
    <dgm:cxn modelId="{BB9091C2-F060-4EDA-8174-7C4726EC5605}" type="presOf" srcId="{0B9B38B0-2A08-4FFA-AAF6-02C7E5B54D48}" destId="{9575C259-8847-46C7-8859-562EE222E3AB}" srcOrd="1" destOrd="0" presId="urn:microsoft.com/office/officeart/2005/8/layout/hProcess4"/>
    <dgm:cxn modelId="{FC00DECA-C656-40E3-82DB-0A87B83A0A63}" type="presOf" srcId="{AA6A9A0D-AC7E-499C-82A5-2FF6E47BFCAC}" destId="{161A5A0D-CB50-4CF2-BF63-E865C6A9061C}" srcOrd="0" destOrd="0" presId="urn:microsoft.com/office/officeart/2005/8/layout/hProcess4"/>
    <dgm:cxn modelId="{EF87A3C1-62E2-4FE4-B450-29133A1F01C2}" type="presOf" srcId="{4F96D8A4-3ED7-4903-8258-AF7A83B906AE}" destId="{9828E6D6-24C4-405C-9747-3A3985283117}" srcOrd="0" destOrd="0" presId="urn:microsoft.com/office/officeart/2005/8/layout/hProcess4"/>
    <dgm:cxn modelId="{E4E3CD7A-457C-4B9B-AB6B-410853BA1115}" type="presOf" srcId="{E38EF8A3-765C-4B6A-8B15-5E64CCE60048}" destId="{E7800FA8-290E-411A-AD28-598F70127060}" srcOrd="0" destOrd="0" presId="urn:microsoft.com/office/officeart/2005/8/layout/hProcess4"/>
    <dgm:cxn modelId="{89B3FFF6-4EBA-4697-ACFA-DF825175BFB4}" type="presOf" srcId="{071F1DEC-A1A7-451E-B875-8456B51CF3F2}" destId="{46537477-EB85-4120-A202-2832E948ACA1}" srcOrd="0" destOrd="0" presId="urn:microsoft.com/office/officeart/2005/8/layout/hProcess4"/>
    <dgm:cxn modelId="{DA9AB8D9-37BF-4F63-A285-F965C08EA1FF}" type="presOf" srcId="{E38EF8A3-765C-4B6A-8B15-5E64CCE60048}" destId="{6B885C5F-1031-4D01-ADA5-99A7E19DA430}" srcOrd="1" destOrd="0" presId="urn:microsoft.com/office/officeart/2005/8/layout/hProcess4"/>
    <dgm:cxn modelId="{88F37268-275D-42E4-B03D-41851CAB9B48}" type="presOf" srcId="{64E98F0E-1275-4391-B4EC-2F335F08799F}" destId="{501FD9D5-4588-4B9C-9428-44B9323AC41C}" srcOrd="0" destOrd="0" presId="urn:microsoft.com/office/officeart/2005/8/layout/hProcess4"/>
    <dgm:cxn modelId="{B2975EFA-9AEE-46C0-B577-BABDC8AD7722}" type="presOf" srcId="{D346F413-CE51-40FA-A61D-4D15DDF275A0}" destId="{7FEEDA7E-38AB-4A8E-B374-E1C724575A30}" srcOrd="0" destOrd="0" presId="urn:microsoft.com/office/officeart/2005/8/layout/hProcess4"/>
    <dgm:cxn modelId="{725E3037-235D-4E0C-9961-3924DFC077E7}" type="presOf" srcId="{7E7C0F2E-8618-42A5-98CB-6393409679FC}" destId="{93B64701-7191-496D-BD5C-76D73ED9ECCF}" srcOrd="0" destOrd="0" presId="urn:microsoft.com/office/officeart/2005/8/layout/hProcess4"/>
    <dgm:cxn modelId="{1F341E0D-B390-479E-B009-4050B6EF9108}" srcId="{AA6A9A0D-AC7E-499C-82A5-2FF6E47BFCAC}" destId="{D3C64455-96C3-4726-9628-E63FA90890AE}" srcOrd="3" destOrd="0" parTransId="{B9295770-A70B-4E68-AAC5-00A6AC5744DB}" sibTransId="{D346F413-CE51-40FA-A61D-4D15DDF275A0}"/>
    <dgm:cxn modelId="{610E62BD-9232-452F-BF0F-973D443CBB36}" type="presOf" srcId="{4F96D8A4-3ED7-4903-8258-AF7A83B906AE}" destId="{284E8905-7704-4103-9709-085CBD05EF04}" srcOrd="1" destOrd="0" presId="urn:microsoft.com/office/officeart/2005/8/layout/hProcess4"/>
    <dgm:cxn modelId="{1B7F7AEE-73D5-4DC2-BE9B-78B1605EB99E}" srcId="{AA6A9A0D-AC7E-499C-82A5-2FF6E47BFCAC}" destId="{071F1DEC-A1A7-451E-B875-8456B51CF3F2}" srcOrd="0" destOrd="0" parTransId="{E7EBFBA7-09F8-4306-81C0-6961D5B9F292}" sibTransId="{AA064341-1B9A-4E30-BB8B-CB5EA5015944}"/>
    <dgm:cxn modelId="{CB8161B8-A23A-43A2-A92B-F3369C257AA4}" type="presOf" srcId="{E98ADD95-1020-4A9A-B4BC-2339D7AEFD24}" destId="{C48E4A98-D810-4494-A3E6-2179F054C812}" srcOrd="0" destOrd="0" presId="urn:microsoft.com/office/officeart/2005/8/layout/hProcess4"/>
    <dgm:cxn modelId="{F023B79A-1747-4309-A142-3C84B4ABC4DA}" type="presOf" srcId="{0B9B38B0-2A08-4FFA-AAF6-02C7E5B54D48}" destId="{6154658E-1F54-4306-ACB0-2DE3C855BC5A}" srcOrd="0" destOrd="0" presId="urn:microsoft.com/office/officeart/2005/8/layout/hProcess4"/>
    <dgm:cxn modelId="{A7D6BA8B-E31D-4070-A63F-B7143EC3271F}" type="presOf" srcId="{F92FDD1B-2780-46F4-8DF4-59E6D226738A}" destId="{CB761C84-B5A0-4EB8-86C7-5E493EAFF2CB}" srcOrd="1" destOrd="0" presId="urn:microsoft.com/office/officeart/2005/8/layout/hProcess4"/>
    <dgm:cxn modelId="{5C402463-5DFD-40B1-8055-8B17913CB67C}" srcId="{D3C64455-96C3-4726-9628-E63FA90890AE}" destId="{4F96D8A4-3ED7-4903-8258-AF7A83B906AE}" srcOrd="0" destOrd="0" parTransId="{5428C11B-EE2E-4516-B2FC-3C1518F44169}" sibTransId="{2BC01B6B-0E8D-4513-B0B4-3A18E83B5059}"/>
    <dgm:cxn modelId="{2AF62D16-1A99-44A2-94AB-48A39B03A841}" type="presParOf" srcId="{161A5A0D-CB50-4CF2-BF63-E865C6A9061C}" destId="{FCB60619-E084-4B22-A284-8D60D2A988FA}" srcOrd="0" destOrd="0" presId="urn:microsoft.com/office/officeart/2005/8/layout/hProcess4"/>
    <dgm:cxn modelId="{95B51C73-8AFC-40AB-B4FD-53F8A4CA7455}" type="presParOf" srcId="{161A5A0D-CB50-4CF2-BF63-E865C6A9061C}" destId="{2B999FC8-C55A-4FB4-9553-C11BA2F15C29}" srcOrd="1" destOrd="0" presId="urn:microsoft.com/office/officeart/2005/8/layout/hProcess4"/>
    <dgm:cxn modelId="{44BDA32B-81B4-4021-96AE-1C5D4E91B990}" type="presParOf" srcId="{161A5A0D-CB50-4CF2-BF63-E865C6A9061C}" destId="{AB812C07-470E-43FC-B18A-DAF56F3D8CEA}" srcOrd="2" destOrd="0" presId="urn:microsoft.com/office/officeart/2005/8/layout/hProcess4"/>
    <dgm:cxn modelId="{319B4188-C7FB-4B66-8D20-98CD7AC85224}" type="presParOf" srcId="{AB812C07-470E-43FC-B18A-DAF56F3D8CEA}" destId="{C7BD1D44-38C5-40C2-8D75-062F723B787C}" srcOrd="0" destOrd="0" presId="urn:microsoft.com/office/officeart/2005/8/layout/hProcess4"/>
    <dgm:cxn modelId="{B0D27371-85F7-470E-9DB8-71EED0017DAE}" type="presParOf" srcId="{C7BD1D44-38C5-40C2-8D75-062F723B787C}" destId="{D43B9E5D-B268-45EB-8148-B90BEB60324F}" srcOrd="0" destOrd="0" presId="urn:microsoft.com/office/officeart/2005/8/layout/hProcess4"/>
    <dgm:cxn modelId="{6764E577-18AD-4E3D-B16A-D8049813D7DA}" type="presParOf" srcId="{C7BD1D44-38C5-40C2-8D75-062F723B787C}" destId="{4578F3E6-798D-44EE-9AD5-ACA7715C1C48}" srcOrd="1" destOrd="0" presId="urn:microsoft.com/office/officeart/2005/8/layout/hProcess4"/>
    <dgm:cxn modelId="{2CD95DEB-E627-4558-AE23-796B0777113C}" type="presParOf" srcId="{C7BD1D44-38C5-40C2-8D75-062F723B787C}" destId="{30AD12C4-91BC-4440-A2C1-51054B992267}" srcOrd="2" destOrd="0" presId="urn:microsoft.com/office/officeart/2005/8/layout/hProcess4"/>
    <dgm:cxn modelId="{286B6A34-A864-4D1B-96FE-A3FB7C7D561E}" type="presParOf" srcId="{C7BD1D44-38C5-40C2-8D75-062F723B787C}" destId="{46537477-EB85-4120-A202-2832E948ACA1}" srcOrd="3" destOrd="0" presId="urn:microsoft.com/office/officeart/2005/8/layout/hProcess4"/>
    <dgm:cxn modelId="{91C4D880-12F3-4AFD-929B-F3D6875FAFE1}" type="presParOf" srcId="{C7BD1D44-38C5-40C2-8D75-062F723B787C}" destId="{D3E29518-B097-4A0C-93E6-4ADB2D949CE2}" srcOrd="4" destOrd="0" presId="urn:microsoft.com/office/officeart/2005/8/layout/hProcess4"/>
    <dgm:cxn modelId="{F6B5FF46-C2ED-49A3-B24A-8C16483E4B71}" type="presParOf" srcId="{AB812C07-470E-43FC-B18A-DAF56F3D8CEA}" destId="{9C7BF5F1-A989-4374-ABBF-0308703021F9}" srcOrd="1" destOrd="0" presId="urn:microsoft.com/office/officeart/2005/8/layout/hProcess4"/>
    <dgm:cxn modelId="{09C631F9-B653-4007-B0F9-CBBEC9EE5238}" type="presParOf" srcId="{AB812C07-470E-43FC-B18A-DAF56F3D8CEA}" destId="{D17A7725-C92A-4E9E-A9D9-6F144297BC3C}" srcOrd="2" destOrd="0" presId="urn:microsoft.com/office/officeart/2005/8/layout/hProcess4"/>
    <dgm:cxn modelId="{0CED564D-0F06-4E4B-995F-2C190E441FB9}" type="presParOf" srcId="{D17A7725-C92A-4E9E-A9D9-6F144297BC3C}" destId="{915F9FA5-D2C0-4CD6-9FD9-D4B0B2F70721}" srcOrd="0" destOrd="0" presId="urn:microsoft.com/office/officeart/2005/8/layout/hProcess4"/>
    <dgm:cxn modelId="{2C1AF92E-9DAD-4B30-A61E-268F98A6786D}" type="presParOf" srcId="{D17A7725-C92A-4E9E-A9D9-6F144297BC3C}" destId="{CA7A49CE-9861-479C-A34F-9B5EC425C248}" srcOrd="1" destOrd="0" presId="urn:microsoft.com/office/officeart/2005/8/layout/hProcess4"/>
    <dgm:cxn modelId="{0913E41D-45BC-4371-B51C-6130E5137A41}" type="presParOf" srcId="{D17A7725-C92A-4E9E-A9D9-6F144297BC3C}" destId="{CB761C84-B5A0-4EB8-86C7-5E493EAFF2CB}" srcOrd="2" destOrd="0" presId="urn:microsoft.com/office/officeart/2005/8/layout/hProcess4"/>
    <dgm:cxn modelId="{73FB1E84-ABC5-4762-B5CA-4E9DD096E353}" type="presParOf" srcId="{D17A7725-C92A-4E9E-A9D9-6F144297BC3C}" destId="{501FD9D5-4588-4B9C-9428-44B9323AC41C}" srcOrd="3" destOrd="0" presId="urn:microsoft.com/office/officeart/2005/8/layout/hProcess4"/>
    <dgm:cxn modelId="{C64443BA-094E-4B54-A7F0-4F9564A8C31F}" type="presParOf" srcId="{D17A7725-C92A-4E9E-A9D9-6F144297BC3C}" destId="{8C1B65F9-BCCA-41B2-8BDA-832F6117897F}" srcOrd="4" destOrd="0" presId="urn:microsoft.com/office/officeart/2005/8/layout/hProcess4"/>
    <dgm:cxn modelId="{E3CCE8AC-B6F8-4105-99F8-234C5BEB85D2}" type="presParOf" srcId="{AB812C07-470E-43FC-B18A-DAF56F3D8CEA}" destId="{E1AECC5B-D00F-4A12-A323-9284D3460DF3}" srcOrd="3" destOrd="0" presId="urn:microsoft.com/office/officeart/2005/8/layout/hProcess4"/>
    <dgm:cxn modelId="{A9BF1CFC-6385-4C87-B0B8-EEDF43086208}" type="presParOf" srcId="{AB812C07-470E-43FC-B18A-DAF56F3D8CEA}" destId="{0C82B96A-5243-4C01-8073-269C8E85BCBC}" srcOrd="4" destOrd="0" presId="urn:microsoft.com/office/officeart/2005/8/layout/hProcess4"/>
    <dgm:cxn modelId="{98F3A4D0-0180-4577-BDD1-87CA7AB22F61}" type="presParOf" srcId="{0C82B96A-5243-4C01-8073-269C8E85BCBC}" destId="{2B2F80D3-BC23-4C4C-B324-6A3C2A87BB3A}" srcOrd="0" destOrd="0" presId="urn:microsoft.com/office/officeart/2005/8/layout/hProcess4"/>
    <dgm:cxn modelId="{DCCBFA3A-F8E9-4BDA-BB57-B2823219C88C}" type="presParOf" srcId="{0C82B96A-5243-4C01-8073-269C8E85BCBC}" destId="{6154658E-1F54-4306-ACB0-2DE3C855BC5A}" srcOrd="1" destOrd="0" presId="urn:microsoft.com/office/officeart/2005/8/layout/hProcess4"/>
    <dgm:cxn modelId="{2FC55A00-8A6A-456A-82DE-CFDBA8158747}" type="presParOf" srcId="{0C82B96A-5243-4C01-8073-269C8E85BCBC}" destId="{9575C259-8847-46C7-8859-562EE222E3AB}" srcOrd="2" destOrd="0" presId="urn:microsoft.com/office/officeart/2005/8/layout/hProcess4"/>
    <dgm:cxn modelId="{696BAF50-BFD9-427C-9676-A7EF65EA7D3A}" type="presParOf" srcId="{0C82B96A-5243-4C01-8073-269C8E85BCBC}" destId="{C0E44E61-C2D2-4AC8-AD30-E2AFA3E8E39D}" srcOrd="3" destOrd="0" presId="urn:microsoft.com/office/officeart/2005/8/layout/hProcess4"/>
    <dgm:cxn modelId="{DF6811DA-03DC-4164-ACB5-B816439C9A11}" type="presParOf" srcId="{0C82B96A-5243-4C01-8073-269C8E85BCBC}" destId="{AFD86D36-25E8-4551-B232-CB19A5129796}" srcOrd="4" destOrd="0" presId="urn:microsoft.com/office/officeart/2005/8/layout/hProcess4"/>
    <dgm:cxn modelId="{452CCBBF-F2F2-40AB-8E3A-11245528ADA2}" type="presParOf" srcId="{AB812C07-470E-43FC-B18A-DAF56F3D8CEA}" destId="{93B64701-7191-496D-BD5C-76D73ED9ECCF}" srcOrd="5" destOrd="0" presId="urn:microsoft.com/office/officeart/2005/8/layout/hProcess4"/>
    <dgm:cxn modelId="{01E7C93E-8D0C-4EF6-8A91-33343DBBED72}" type="presParOf" srcId="{AB812C07-470E-43FC-B18A-DAF56F3D8CEA}" destId="{9FA97F36-6E86-41C4-B535-1DEA08FC3803}" srcOrd="6" destOrd="0" presId="urn:microsoft.com/office/officeart/2005/8/layout/hProcess4"/>
    <dgm:cxn modelId="{E00C5E2E-1EAF-4696-B6D8-6E94265D2D02}" type="presParOf" srcId="{9FA97F36-6E86-41C4-B535-1DEA08FC3803}" destId="{3A2D26AF-2E4B-44F3-B747-DD0613BF1E4F}" srcOrd="0" destOrd="0" presId="urn:microsoft.com/office/officeart/2005/8/layout/hProcess4"/>
    <dgm:cxn modelId="{4A193BA2-8A38-42E3-B92E-3F66E0277D82}" type="presParOf" srcId="{9FA97F36-6E86-41C4-B535-1DEA08FC3803}" destId="{9828E6D6-24C4-405C-9747-3A3985283117}" srcOrd="1" destOrd="0" presId="urn:microsoft.com/office/officeart/2005/8/layout/hProcess4"/>
    <dgm:cxn modelId="{95A7DF02-A4E9-471A-A00E-4431FCE5CC72}" type="presParOf" srcId="{9FA97F36-6E86-41C4-B535-1DEA08FC3803}" destId="{284E8905-7704-4103-9709-085CBD05EF04}" srcOrd="2" destOrd="0" presId="urn:microsoft.com/office/officeart/2005/8/layout/hProcess4"/>
    <dgm:cxn modelId="{B0BE8666-2F84-494E-8906-D6978D28552A}" type="presParOf" srcId="{9FA97F36-6E86-41C4-B535-1DEA08FC3803}" destId="{5139A1CF-ADC6-4F35-967B-226D6EABC0DF}" srcOrd="3" destOrd="0" presId="urn:microsoft.com/office/officeart/2005/8/layout/hProcess4"/>
    <dgm:cxn modelId="{6E60AB9E-FA82-4B9A-B415-B5F3708B43CA}" type="presParOf" srcId="{9FA97F36-6E86-41C4-B535-1DEA08FC3803}" destId="{27DF35FC-011E-4097-9C14-BA38617AB41D}" srcOrd="4" destOrd="0" presId="urn:microsoft.com/office/officeart/2005/8/layout/hProcess4"/>
    <dgm:cxn modelId="{FC257E80-E986-4914-A0CD-742835E09972}" type="presParOf" srcId="{AB812C07-470E-43FC-B18A-DAF56F3D8CEA}" destId="{7FEEDA7E-38AB-4A8E-B374-E1C724575A30}" srcOrd="7" destOrd="0" presId="urn:microsoft.com/office/officeart/2005/8/layout/hProcess4"/>
    <dgm:cxn modelId="{67F04AC7-ACC1-481A-911C-26B1D00BAA65}" type="presParOf" srcId="{AB812C07-470E-43FC-B18A-DAF56F3D8CEA}" destId="{C71DFCE6-5CCE-48A5-B0C9-842B0EDA59E0}" srcOrd="8" destOrd="0" presId="urn:microsoft.com/office/officeart/2005/8/layout/hProcess4"/>
    <dgm:cxn modelId="{73760261-8077-4137-8371-EB39694B8B7B}" type="presParOf" srcId="{C71DFCE6-5CCE-48A5-B0C9-842B0EDA59E0}" destId="{A07D3E33-F702-4FBA-9269-A37EB6CB41EE}" srcOrd="0" destOrd="0" presId="urn:microsoft.com/office/officeart/2005/8/layout/hProcess4"/>
    <dgm:cxn modelId="{77BB1777-6026-4467-BA50-1154E3EC809E}" type="presParOf" srcId="{C71DFCE6-5CCE-48A5-B0C9-842B0EDA59E0}" destId="{E7800FA8-290E-411A-AD28-598F70127060}" srcOrd="1" destOrd="0" presId="urn:microsoft.com/office/officeart/2005/8/layout/hProcess4"/>
    <dgm:cxn modelId="{ECCF1867-EDBC-489C-AE4C-98AE9CE912E8}" type="presParOf" srcId="{C71DFCE6-5CCE-48A5-B0C9-842B0EDA59E0}" destId="{6B885C5F-1031-4D01-ADA5-99A7E19DA430}" srcOrd="2" destOrd="0" presId="urn:microsoft.com/office/officeart/2005/8/layout/hProcess4"/>
    <dgm:cxn modelId="{DECF9BA4-8AD4-4A04-9DC7-5E13F06AA849}" type="presParOf" srcId="{C71DFCE6-5CCE-48A5-B0C9-842B0EDA59E0}" destId="{C48E4A98-D810-4494-A3E6-2179F054C812}" srcOrd="3" destOrd="0" presId="urn:microsoft.com/office/officeart/2005/8/layout/hProcess4"/>
    <dgm:cxn modelId="{006B0821-DD19-42B4-8B9D-F32EAEE24640}" type="presParOf" srcId="{C71DFCE6-5CCE-48A5-B0C9-842B0EDA59E0}" destId="{9F6B4640-3B25-4070-9A64-B4230EB4A275}" srcOrd="4" destOrd="0" presId="urn:microsoft.com/office/officeart/2005/8/layout/hProcess4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88903C-B540-47E1-B661-D25D7FEEC87F}" type="doc">
      <dgm:prSet loTypeId="urn:microsoft.com/office/officeart/2005/8/layout/vList4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98F7E6C-360E-4027-9665-BDEDEBA474CC}">
      <dgm:prSet phldrT="[Текст]" custT="1"/>
      <dgm:spPr/>
      <dgm:t>
        <a:bodyPr/>
        <a:lstStyle/>
        <a:p>
          <a:pPr algn="ctr"/>
          <a:r>
            <a:rPr lang="ru-RU" alt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Налог на доходы физических лиц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898C7E58-AD02-443E-9AC8-10A57EEDCCD3}" type="parTrans" cxnId="{650FD02B-5A9C-4EC3-BE86-19B951437CDC}">
      <dgm:prSet/>
      <dgm:spPr/>
      <dgm:t>
        <a:bodyPr/>
        <a:lstStyle/>
        <a:p>
          <a:endParaRPr lang="ru-RU"/>
        </a:p>
      </dgm:t>
    </dgm:pt>
    <dgm:pt modelId="{6D1D1E0E-3A1C-47E0-AA03-1D3A07274515}" type="sibTrans" cxnId="{650FD02B-5A9C-4EC3-BE86-19B951437CDC}">
      <dgm:prSet/>
      <dgm:spPr/>
      <dgm:t>
        <a:bodyPr/>
        <a:lstStyle/>
        <a:p>
          <a:endParaRPr lang="ru-RU"/>
        </a:p>
      </dgm:t>
    </dgm:pt>
    <dgm:pt modelId="{B75E4E2E-DBFF-4C22-8C62-08748F0DA317}">
      <dgm:prSet phldrT="[Текст]" custT="1"/>
      <dgm:spPr/>
      <dgm:t>
        <a:bodyPr/>
        <a:lstStyle/>
        <a:p>
          <a:pPr algn="ctr"/>
          <a:r>
            <a:rPr lang="ru-RU" alt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Налог на имущество  физических лиц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4A4BB21C-EAF1-45F7-8775-E4CB7D20D2C7}" type="parTrans" cxnId="{C374D626-2E56-4101-9730-99E64555ABEB}">
      <dgm:prSet/>
      <dgm:spPr/>
      <dgm:t>
        <a:bodyPr/>
        <a:lstStyle/>
        <a:p>
          <a:endParaRPr lang="ru-RU"/>
        </a:p>
      </dgm:t>
    </dgm:pt>
    <dgm:pt modelId="{290D0CF0-4D25-4041-B3E5-52BF493D8214}" type="sibTrans" cxnId="{C374D626-2E56-4101-9730-99E64555ABEB}">
      <dgm:prSet/>
      <dgm:spPr/>
      <dgm:t>
        <a:bodyPr/>
        <a:lstStyle/>
        <a:p>
          <a:endParaRPr lang="ru-RU"/>
        </a:p>
      </dgm:t>
    </dgm:pt>
    <dgm:pt modelId="{B8F8C8A0-8350-4309-B2D8-1BF7F193F2F3}">
      <dgm:prSet phldrT="[Текст]" custT="1"/>
      <dgm:spPr/>
      <dgm:t>
        <a:bodyPr/>
        <a:lstStyle/>
        <a:p>
          <a:pPr algn="ctr"/>
          <a:r>
            <a:rPr lang="ru-RU" alt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Земельный налог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EDD1DA32-3D71-4E06-8A2B-C6BA0B5A184E}" type="parTrans" cxnId="{8622BD59-03E2-418D-8B8D-8CEDE83C706C}">
      <dgm:prSet/>
      <dgm:spPr/>
      <dgm:t>
        <a:bodyPr/>
        <a:lstStyle/>
        <a:p>
          <a:endParaRPr lang="ru-RU"/>
        </a:p>
      </dgm:t>
    </dgm:pt>
    <dgm:pt modelId="{52AAFAF1-D6E2-4EEF-95B4-7DA467DC43B0}" type="sibTrans" cxnId="{8622BD59-03E2-418D-8B8D-8CEDE83C706C}">
      <dgm:prSet/>
      <dgm:spPr/>
      <dgm:t>
        <a:bodyPr/>
        <a:lstStyle/>
        <a:p>
          <a:endParaRPr lang="ru-RU"/>
        </a:p>
      </dgm:t>
    </dgm:pt>
    <dgm:pt modelId="{15541916-DCA0-4339-AA74-54DD2D96B5E1}">
      <dgm:prSet/>
      <dgm:spPr/>
      <dgm:t>
        <a:bodyPr/>
        <a:lstStyle/>
        <a:p>
          <a:endParaRPr lang="ru-RU"/>
        </a:p>
      </dgm:t>
    </dgm:pt>
    <dgm:pt modelId="{BDD3B014-FCAA-4283-9892-66F2639A8D90}" type="parTrans" cxnId="{35ED54E0-C3E0-4731-AB67-A1C54D07A667}">
      <dgm:prSet/>
      <dgm:spPr/>
      <dgm:t>
        <a:bodyPr/>
        <a:lstStyle/>
        <a:p>
          <a:endParaRPr lang="ru-RU"/>
        </a:p>
      </dgm:t>
    </dgm:pt>
    <dgm:pt modelId="{61C8B7DE-BC64-40CA-ADFA-E22359D83697}" type="sibTrans" cxnId="{35ED54E0-C3E0-4731-AB67-A1C54D07A667}">
      <dgm:prSet/>
      <dgm:spPr/>
      <dgm:t>
        <a:bodyPr/>
        <a:lstStyle/>
        <a:p>
          <a:endParaRPr lang="ru-RU"/>
        </a:p>
      </dgm:t>
    </dgm:pt>
    <dgm:pt modelId="{3CC1C557-6231-4C3B-8FE4-988630706F14}">
      <dgm:prSet/>
      <dgm:spPr/>
      <dgm:t>
        <a:bodyPr/>
        <a:lstStyle/>
        <a:p>
          <a:endParaRPr lang="ru-RU"/>
        </a:p>
      </dgm:t>
    </dgm:pt>
    <dgm:pt modelId="{F1ED7C00-A01D-4A56-A417-C0472D3BD5F4}" type="parTrans" cxnId="{D5FFF029-EB29-4588-80FC-B846279F73E8}">
      <dgm:prSet/>
      <dgm:spPr/>
      <dgm:t>
        <a:bodyPr/>
        <a:lstStyle/>
        <a:p>
          <a:endParaRPr lang="ru-RU"/>
        </a:p>
      </dgm:t>
    </dgm:pt>
    <dgm:pt modelId="{716537F3-3D10-4119-A88B-19891435893C}" type="sibTrans" cxnId="{D5FFF029-EB29-4588-80FC-B846279F73E8}">
      <dgm:prSet/>
      <dgm:spPr/>
      <dgm:t>
        <a:bodyPr/>
        <a:lstStyle/>
        <a:p>
          <a:endParaRPr lang="ru-RU"/>
        </a:p>
      </dgm:t>
    </dgm:pt>
    <dgm:pt modelId="{6CB456FF-145C-447C-8DFB-93AD07C84FAC}">
      <dgm:prSet/>
      <dgm:spPr/>
      <dgm:t>
        <a:bodyPr/>
        <a:lstStyle/>
        <a:p>
          <a:endParaRPr lang="ru-RU"/>
        </a:p>
      </dgm:t>
    </dgm:pt>
    <dgm:pt modelId="{E6F8134A-B734-4CF2-A488-717F87FAF766}" type="parTrans" cxnId="{2ADD39B1-0ECB-4C5B-B6F0-F2D54337E6FE}">
      <dgm:prSet/>
      <dgm:spPr/>
      <dgm:t>
        <a:bodyPr/>
        <a:lstStyle/>
        <a:p>
          <a:endParaRPr lang="ru-RU"/>
        </a:p>
      </dgm:t>
    </dgm:pt>
    <dgm:pt modelId="{C1AF7672-7CB7-4852-9D1A-092396305420}" type="sibTrans" cxnId="{2ADD39B1-0ECB-4C5B-B6F0-F2D54337E6FE}">
      <dgm:prSet/>
      <dgm:spPr/>
      <dgm:t>
        <a:bodyPr/>
        <a:lstStyle/>
        <a:p>
          <a:endParaRPr lang="ru-RU"/>
        </a:p>
      </dgm:t>
    </dgm:pt>
    <dgm:pt modelId="{F3535A2B-FC05-42B8-9B30-6AC8F8801329}" type="pres">
      <dgm:prSet presAssocID="{4388903C-B540-47E1-B661-D25D7FEEC87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6F9031-FD29-4B70-950D-4022ED0A4A85}" type="pres">
      <dgm:prSet presAssocID="{598F7E6C-360E-4027-9665-BDEDEBA474CC}" presName="comp" presStyleCnt="0"/>
      <dgm:spPr/>
    </dgm:pt>
    <dgm:pt modelId="{09BEEF24-9B5D-4431-9815-309B9DA6E409}" type="pres">
      <dgm:prSet presAssocID="{598F7E6C-360E-4027-9665-BDEDEBA474CC}" presName="box" presStyleLbl="node1" presStyleIdx="0" presStyleCnt="6"/>
      <dgm:spPr/>
      <dgm:t>
        <a:bodyPr/>
        <a:lstStyle/>
        <a:p>
          <a:endParaRPr lang="ru-RU"/>
        </a:p>
      </dgm:t>
    </dgm:pt>
    <dgm:pt modelId="{051938DF-BDBF-4446-A0B7-2B61E6AB33FD}" type="pres">
      <dgm:prSet presAssocID="{598F7E6C-360E-4027-9665-BDEDEBA474CC}" presName="img" presStyleLbl="fgImgPlace1" presStyleIdx="0" presStyleCnt="6"/>
      <dgm:spPr>
        <a:solidFill>
          <a:schemeClr val="bg1"/>
        </a:solidFill>
        <a:ln>
          <a:solidFill>
            <a:schemeClr val="bg1"/>
          </a:solidFill>
        </a:ln>
      </dgm:spPr>
    </dgm:pt>
    <dgm:pt modelId="{598EA6D5-6DBC-43D5-8022-851CF833B847}" type="pres">
      <dgm:prSet presAssocID="{598F7E6C-360E-4027-9665-BDEDEBA474CC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DA9419-FDCA-4C36-8DC5-5E3AD3AC52F6}" type="pres">
      <dgm:prSet presAssocID="{6D1D1E0E-3A1C-47E0-AA03-1D3A07274515}" presName="spacer" presStyleCnt="0"/>
      <dgm:spPr/>
    </dgm:pt>
    <dgm:pt modelId="{D5A1ABA0-BAE8-4D56-8389-2103670909C5}" type="pres">
      <dgm:prSet presAssocID="{B75E4E2E-DBFF-4C22-8C62-08748F0DA317}" presName="comp" presStyleCnt="0"/>
      <dgm:spPr/>
    </dgm:pt>
    <dgm:pt modelId="{5FC92AFA-DE43-4156-8752-24263B7482CF}" type="pres">
      <dgm:prSet presAssocID="{B75E4E2E-DBFF-4C22-8C62-08748F0DA317}" presName="box" presStyleLbl="node1" presStyleIdx="1" presStyleCnt="6"/>
      <dgm:spPr/>
      <dgm:t>
        <a:bodyPr/>
        <a:lstStyle/>
        <a:p>
          <a:endParaRPr lang="ru-RU"/>
        </a:p>
      </dgm:t>
    </dgm:pt>
    <dgm:pt modelId="{7FC09BCA-4178-4536-A1AC-69F43D14C29B}" type="pres">
      <dgm:prSet presAssocID="{B75E4E2E-DBFF-4C22-8C62-08748F0DA317}" presName="img" presStyleLbl="fgImgPlace1" presStyleIdx="1" presStyleCnt="6"/>
      <dgm:spPr>
        <a:solidFill>
          <a:schemeClr val="bg1"/>
        </a:solidFill>
        <a:ln>
          <a:solidFill>
            <a:schemeClr val="bg1"/>
          </a:solidFill>
        </a:ln>
      </dgm:spPr>
    </dgm:pt>
    <dgm:pt modelId="{8EC04B6E-F459-4533-966C-03E4FD3297DD}" type="pres">
      <dgm:prSet presAssocID="{B75E4E2E-DBFF-4C22-8C62-08748F0DA317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D3FDB7-A0E4-41CA-95B1-8DE643ABC3AD}" type="pres">
      <dgm:prSet presAssocID="{290D0CF0-4D25-4041-B3E5-52BF493D8214}" presName="spacer" presStyleCnt="0"/>
      <dgm:spPr/>
    </dgm:pt>
    <dgm:pt modelId="{9A8B7CAE-CAC1-40E8-B38E-0C28D8C13A31}" type="pres">
      <dgm:prSet presAssocID="{B8F8C8A0-8350-4309-B2D8-1BF7F193F2F3}" presName="comp" presStyleCnt="0"/>
      <dgm:spPr/>
    </dgm:pt>
    <dgm:pt modelId="{FE8B33AB-6A83-407A-AE89-28719CF24B00}" type="pres">
      <dgm:prSet presAssocID="{B8F8C8A0-8350-4309-B2D8-1BF7F193F2F3}" presName="box" presStyleLbl="node1" presStyleIdx="2" presStyleCnt="6"/>
      <dgm:spPr/>
      <dgm:t>
        <a:bodyPr/>
        <a:lstStyle/>
        <a:p>
          <a:endParaRPr lang="ru-RU"/>
        </a:p>
      </dgm:t>
    </dgm:pt>
    <dgm:pt modelId="{38CBF96B-FBE6-4051-92B4-32D617BD4B29}" type="pres">
      <dgm:prSet presAssocID="{B8F8C8A0-8350-4309-B2D8-1BF7F193F2F3}" presName="img" presStyleLbl="fgImgPlace1" presStyleIdx="2" presStyleCnt="6"/>
      <dgm:spPr>
        <a:solidFill>
          <a:schemeClr val="bg1"/>
        </a:solidFill>
      </dgm:spPr>
    </dgm:pt>
    <dgm:pt modelId="{5D2B3C63-0D05-4A7E-B52C-D6DFDCF897EA}" type="pres">
      <dgm:prSet presAssocID="{B8F8C8A0-8350-4309-B2D8-1BF7F193F2F3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B062B1-B496-4C97-BBF2-690C23E8DB86}" type="pres">
      <dgm:prSet presAssocID="{52AAFAF1-D6E2-4EEF-95B4-7DA467DC43B0}" presName="spacer" presStyleCnt="0"/>
      <dgm:spPr/>
    </dgm:pt>
    <dgm:pt modelId="{E8571457-D1AC-4673-B920-0DAFEED61008}" type="pres">
      <dgm:prSet presAssocID="{15541916-DCA0-4339-AA74-54DD2D96B5E1}" presName="comp" presStyleCnt="0"/>
      <dgm:spPr/>
    </dgm:pt>
    <dgm:pt modelId="{F0D675F1-1C58-44DD-BC2B-3EA07E77E28A}" type="pres">
      <dgm:prSet presAssocID="{15541916-DCA0-4339-AA74-54DD2D96B5E1}" presName="box" presStyleLbl="node1" presStyleIdx="3" presStyleCnt="6"/>
      <dgm:spPr/>
      <dgm:t>
        <a:bodyPr/>
        <a:lstStyle/>
        <a:p>
          <a:endParaRPr lang="ru-RU"/>
        </a:p>
      </dgm:t>
    </dgm:pt>
    <dgm:pt modelId="{CC1089ED-1C6C-4C3E-9612-470B08E6D570}" type="pres">
      <dgm:prSet presAssocID="{15541916-DCA0-4339-AA74-54DD2D96B5E1}" presName="img" presStyleLbl="fgImgPlace1" presStyleIdx="3" presStyleCnt="6"/>
      <dgm:spPr>
        <a:solidFill>
          <a:schemeClr val="bg1"/>
        </a:solidFill>
      </dgm:spPr>
    </dgm:pt>
    <dgm:pt modelId="{976189B1-5B2A-4CC7-A848-10366B408774}" type="pres">
      <dgm:prSet presAssocID="{15541916-DCA0-4339-AA74-54DD2D96B5E1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F6D9F9-DAE1-4EF9-8750-64E6AF6D5651}" type="pres">
      <dgm:prSet presAssocID="{61C8B7DE-BC64-40CA-ADFA-E22359D83697}" presName="spacer" presStyleCnt="0"/>
      <dgm:spPr/>
    </dgm:pt>
    <dgm:pt modelId="{FDA8884D-73E3-4883-ABAF-3C520FE69208}" type="pres">
      <dgm:prSet presAssocID="{3CC1C557-6231-4C3B-8FE4-988630706F14}" presName="comp" presStyleCnt="0"/>
      <dgm:spPr/>
    </dgm:pt>
    <dgm:pt modelId="{00A9AA38-8D35-4B72-9C50-04CA64C59038}" type="pres">
      <dgm:prSet presAssocID="{3CC1C557-6231-4C3B-8FE4-988630706F14}" presName="box" presStyleLbl="node1" presStyleIdx="4" presStyleCnt="6" custLinFactNeighborY="1285"/>
      <dgm:spPr/>
      <dgm:t>
        <a:bodyPr/>
        <a:lstStyle/>
        <a:p>
          <a:endParaRPr lang="ru-RU"/>
        </a:p>
      </dgm:t>
    </dgm:pt>
    <dgm:pt modelId="{5FEE959C-0528-49A0-A62C-7EA69F91B3D2}" type="pres">
      <dgm:prSet presAssocID="{3CC1C557-6231-4C3B-8FE4-988630706F14}" presName="img" presStyleLbl="fgImgPlace1" presStyleIdx="4" presStyleCnt="6"/>
      <dgm:spPr>
        <a:solidFill>
          <a:schemeClr val="bg1"/>
        </a:solidFill>
      </dgm:spPr>
    </dgm:pt>
    <dgm:pt modelId="{94AB9D2F-6C65-43E7-9140-967CCC5A0707}" type="pres">
      <dgm:prSet presAssocID="{3CC1C557-6231-4C3B-8FE4-988630706F14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6156BF-C62D-4944-835D-57E1307C3B6C}" type="pres">
      <dgm:prSet presAssocID="{716537F3-3D10-4119-A88B-19891435893C}" presName="spacer" presStyleCnt="0"/>
      <dgm:spPr/>
    </dgm:pt>
    <dgm:pt modelId="{A2281BA8-E784-4F49-9ACE-1CFD8C79E083}" type="pres">
      <dgm:prSet presAssocID="{6CB456FF-145C-447C-8DFB-93AD07C84FAC}" presName="comp" presStyleCnt="0"/>
      <dgm:spPr/>
    </dgm:pt>
    <dgm:pt modelId="{CC8397B5-5DAC-4C8C-B630-94C048F5271F}" type="pres">
      <dgm:prSet presAssocID="{6CB456FF-145C-447C-8DFB-93AD07C84FAC}" presName="box" presStyleLbl="node1" presStyleIdx="5" presStyleCnt="6"/>
      <dgm:spPr/>
      <dgm:t>
        <a:bodyPr/>
        <a:lstStyle/>
        <a:p>
          <a:endParaRPr lang="ru-RU"/>
        </a:p>
      </dgm:t>
    </dgm:pt>
    <dgm:pt modelId="{6C6F1C27-A170-4FF7-AFCE-47C9310852C0}" type="pres">
      <dgm:prSet presAssocID="{6CB456FF-145C-447C-8DFB-93AD07C84FAC}" presName="img" presStyleLbl="fgImgPlace1" presStyleIdx="5" presStyleCnt="6"/>
      <dgm:spPr>
        <a:solidFill>
          <a:schemeClr val="bg1"/>
        </a:solidFill>
      </dgm:spPr>
    </dgm:pt>
    <dgm:pt modelId="{93DDE99F-3DA5-4A49-B0EE-DA83F7B34D54}" type="pres">
      <dgm:prSet presAssocID="{6CB456FF-145C-447C-8DFB-93AD07C84FAC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3986665-B98D-4073-A149-3A46CF8BA4A1}" type="presOf" srcId="{598F7E6C-360E-4027-9665-BDEDEBA474CC}" destId="{598EA6D5-6DBC-43D5-8022-851CF833B847}" srcOrd="1" destOrd="0" presId="urn:microsoft.com/office/officeart/2005/8/layout/vList4"/>
    <dgm:cxn modelId="{681E4CA5-BF80-42D9-80C6-6C4F047C4B65}" type="presOf" srcId="{6CB456FF-145C-447C-8DFB-93AD07C84FAC}" destId="{CC8397B5-5DAC-4C8C-B630-94C048F5271F}" srcOrd="0" destOrd="0" presId="urn:microsoft.com/office/officeart/2005/8/layout/vList4"/>
    <dgm:cxn modelId="{D1ED81F5-ED94-400E-8535-EDFCF69A5A60}" type="presOf" srcId="{6CB456FF-145C-447C-8DFB-93AD07C84FAC}" destId="{93DDE99F-3DA5-4A49-B0EE-DA83F7B34D54}" srcOrd="1" destOrd="0" presId="urn:microsoft.com/office/officeart/2005/8/layout/vList4"/>
    <dgm:cxn modelId="{8622BD59-03E2-418D-8B8D-8CEDE83C706C}" srcId="{4388903C-B540-47E1-B661-D25D7FEEC87F}" destId="{B8F8C8A0-8350-4309-B2D8-1BF7F193F2F3}" srcOrd="2" destOrd="0" parTransId="{EDD1DA32-3D71-4E06-8A2B-C6BA0B5A184E}" sibTransId="{52AAFAF1-D6E2-4EEF-95B4-7DA467DC43B0}"/>
    <dgm:cxn modelId="{650FD02B-5A9C-4EC3-BE86-19B951437CDC}" srcId="{4388903C-B540-47E1-B661-D25D7FEEC87F}" destId="{598F7E6C-360E-4027-9665-BDEDEBA474CC}" srcOrd="0" destOrd="0" parTransId="{898C7E58-AD02-443E-9AC8-10A57EEDCCD3}" sibTransId="{6D1D1E0E-3A1C-47E0-AA03-1D3A07274515}"/>
    <dgm:cxn modelId="{90383C7A-5D53-4B11-9C6E-6DB7BE57BB61}" type="presOf" srcId="{3CC1C557-6231-4C3B-8FE4-988630706F14}" destId="{94AB9D2F-6C65-43E7-9140-967CCC5A0707}" srcOrd="1" destOrd="0" presId="urn:microsoft.com/office/officeart/2005/8/layout/vList4"/>
    <dgm:cxn modelId="{6A2086D4-62AD-4EBF-A6D2-19145E225EA7}" type="presOf" srcId="{598F7E6C-360E-4027-9665-BDEDEBA474CC}" destId="{09BEEF24-9B5D-4431-9815-309B9DA6E409}" srcOrd="0" destOrd="0" presId="urn:microsoft.com/office/officeart/2005/8/layout/vList4"/>
    <dgm:cxn modelId="{2ADD39B1-0ECB-4C5B-B6F0-F2D54337E6FE}" srcId="{4388903C-B540-47E1-B661-D25D7FEEC87F}" destId="{6CB456FF-145C-447C-8DFB-93AD07C84FAC}" srcOrd="5" destOrd="0" parTransId="{E6F8134A-B734-4CF2-A488-717F87FAF766}" sibTransId="{C1AF7672-7CB7-4852-9D1A-092396305420}"/>
    <dgm:cxn modelId="{3D0CFBA0-02F0-4B8F-962A-6C3AB1A5385A}" type="presOf" srcId="{B75E4E2E-DBFF-4C22-8C62-08748F0DA317}" destId="{5FC92AFA-DE43-4156-8752-24263B7482CF}" srcOrd="0" destOrd="0" presId="urn:microsoft.com/office/officeart/2005/8/layout/vList4"/>
    <dgm:cxn modelId="{268363D8-B8B0-479B-AF29-85A18750D203}" type="presOf" srcId="{15541916-DCA0-4339-AA74-54DD2D96B5E1}" destId="{F0D675F1-1C58-44DD-BC2B-3EA07E77E28A}" srcOrd="0" destOrd="0" presId="urn:microsoft.com/office/officeart/2005/8/layout/vList4"/>
    <dgm:cxn modelId="{C374D626-2E56-4101-9730-99E64555ABEB}" srcId="{4388903C-B540-47E1-B661-D25D7FEEC87F}" destId="{B75E4E2E-DBFF-4C22-8C62-08748F0DA317}" srcOrd="1" destOrd="0" parTransId="{4A4BB21C-EAF1-45F7-8775-E4CB7D20D2C7}" sibTransId="{290D0CF0-4D25-4041-B3E5-52BF493D8214}"/>
    <dgm:cxn modelId="{5EF34FDB-A5B0-490A-9DDB-06B92B4B664C}" type="presOf" srcId="{4388903C-B540-47E1-B661-D25D7FEEC87F}" destId="{F3535A2B-FC05-42B8-9B30-6AC8F8801329}" srcOrd="0" destOrd="0" presId="urn:microsoft.com/office/officeart/2005/8/layout/vList4"/>
    <dgm:cxn modelId="{C3214E7C-5381-4949-85F9-DDF91AC5F222}" type="presOf" srcId="{B75E4E2E-DBFF-4C22-8C62-08748F0DA317}" destId="{8EC04B6E-F459-4533-966C-03E4FD3297DD}" srcOrd="1" destOrd="0" presId="urn:microsoft.com/office/officeart/2005/8/layout/vList4"/>
    <dgm:cxn modelId="{35ED54E0-C3E0-4731-AB67-A1C54D07A667}" srcId="{4388903C-B540-47E1-B661-D25D7FEEC87F}" destId="{15541916-DCA0-4339-AA74-54DD2D96B5E1}" srcOrd="3" destOrd="0" parTransId="{BDD3B014-FCAA-4283-9892-66F2639A8D90}" sibTransId="{61C8B7DE-BC64-40CA-ADFA-E22359D83697}"/>
    <dgm:cxn modelId="{57765FF3-2E40-4449-8057-A5D07185EB3F}" type="presOf" srcId="{B8F8C8A0-8350-4309-B2D8-1BF7F193F2F3}" destId="{5D2B3C63-0D05-4A7E-B52C-D6DFDCF897EA}" srcOrd="1" destOrd="0" presId="urn:microsoft.com/office/officeart/2005/8/layout/vList4"/>
    <dgm:cxn modelId="{D5FFF029-EB29-4588-80FC-B846279F73E8}" srcId="{4388903C-B540-47E1-B661-D25D7FEEC87F}" destId="{3CC1C557-6231-4C3B-8FE4-988630706F14}" srcOrd="4" destOrd="0" parTransId="{F1ED7C00-A01D-4A56-A417-C0472D3BD5F4}" sibTransId="{716537F3-3D10-4119-A88B-19891435893C}"/>
    <dgm:cxn modelId="{91FD1A59-D710-4AF9-B8B6-531FAB6F2B3B}" type="presOf" srcId="{15541916-DCA0-4339-AA74-54DD2D96B5E1}" destId="{976189B1-5B2A-4CC7-A848-10366B408774}" srcOrd="1" destOrd="0" presId="urn:microsoft.com/office/officeart/2005/8/layout/vList4"/>
    <dgm:cxn modelId="{AECB22E7-5A1D-4FF9-BEA0-C39D89BD5B06}" type="presOf" srcId="{3CC1C557-6231-4C3B-8FE4-988630706F14}" destId="{00A9AA38-8D35-4B72-9C50-04CA64C59038}" srcOrd="0" destOrd="0" presId="urn:microsoft.com/office/officeart/2005/8/layout/vList4"/>
    <dgm:cxn modelId="{A4103696-ABE0-4B34-AE57-4102CF2AAED9}" type="presOf" srcId="{B8F8C8A0-8350-4309-B2D8-1BF7F193F2F3}" destId="{FE8B33AB-6A83-407A-AE89-28719CF24B00}" srcOrd="0" destOrd="0" presId="urn:microsoft.com/office/officeart/2005/8/layout/vList4"/>
    <dgm:cxn modelId="{08385175-6786-406D-99CA-110AF2F6F7D8}" type="presParOf" srcId="{F3535A2B-FC05-42B8-9B30-6AC8F8801329}" destId="{E06F9031-FD29-4B70-950D-4022ED0A4A85}" srcOrd="0" destOrd="0" presId="urn:microsoft.com/office/officeart/2005/8/layout/vList4"/>
    <dgm:cxn modelId="{1F3860D2-6DC1-41A3-B582-AE1DA40C0407}" type="presParOf" srcId="{E06F9031-FD29-4B70-950D-4022ED0A4A85}" destId="{09BEEF24-9B5D-4431-9815-309B9DA6E409}" srcOrd="0" destOrd="0" presId="urn:microsoft.com/office/officeart/2005/8/layout/vList4"/>
    <dgm:cxn modelId="{333A8A2B-FEA4-4B68-8942-CC7F94C46C15}" type="presParOf" srcId="{E06F9031-FD29-4B70-950D-4022ED0A4A85}" destId="{051938DF-BDBF-4446-A0B7-2B61E6AB33FD}" srcOrd="1" destOrd="0" presId="urn:microsoft.com/office/officeart/2005/8/layout/vList4"/>
    <dgm:cxn modelId="{2A2BEB0B-5DDF-4CAD-A97C-F4EEA705620B}" type="presParOf" srcId="{E06F9031-FD29-4B70-950D-4022ED0A4A85}" destId="{598EA6D5-6DBC-43D5-8022-851CF833B847}" srcOrd="2" destOrd="0" presId="urn:microsoft.com/office/officeart/2005/8/layout/vList4"/>
    <dgm:cxn modelId="{FB62DFEA-F517-4628-A339-7FC3CF7AA61D}" type="presParOf" srcId="{F3535A2B-FC05-42B8-9B30-6AC8F8801329}" destId="{66DA9419-FDCA-4C36-8DC5-5E3AD3AC52F6}" srcOrd="1" destOrd="0" presId="urn:microsoft.com/office/officeart/2005/8/layout/vList4"/>
    <dgm:cxn modelId="{FEF599B4-CC76-4A8C-BBD4-39944336C48D}" type="presParOf" srcId="{F3535A2B-FC05-42B8-9B30-6AC8F8801329}" destId="{D5A1ABA0-BAE8-4D56-8389-2103670909C5}" srcOrd="2" destOrd="0" presId="urn:microsoft.com/office/officeart/2005/8/layout/vList4"/>
    <dgm:cxn modelId="{3F0A0C24-C9A1-481D-87D9-8CAA21F03BCA}" type="presParOf" srcId="{D5A1ABA0-BAE8-4D56-8389-2103670909C5}" destId="{5FC92AFA-DE43-4156-8752-24263B7482CF}" srcOrd="0" destOrd="0" presId="urn:microsoft.com/office/officeart/2005/8/layout/vList4"/>
    <dgm:cxn modelId="{3830BDA2-D2BD-4058-BEAD-77B2B00B432D}" type="presParOf" srcId="{D5A1ABA0-BAE8-4D56-8389-2103670909C5}" destId="{7FC09BCA-4178-4536-A1AC-69F43D14C29B}" srcOrd="1" destOrd="0" presId="urn:microsoft.com/office/officeart/2005/8/layout/vList4"/>
    <dgm:cxn modelId="{878BA788-4530-401D-9D68-FE8D8BDDC018}" type="presParOf" srcId="{D5A1ABA0-BAE8-4D56-8389-2103670909C5}" destId="{8EC04B6E-F459-4533-966C-03E4FD3297DD}" srcOrd="2" destOrd="0" presId="urn:microsoft.com/office/officeart/2005/8/layout/vList4"/>
    <dgm:cxn modelId="{62A24B6B-CA82-4E67-BC68-C14A3CF6F4E1}" type="presParOf" srcId="{F3535A2B-FC05-42B8-9B30-6AC8F8801329}" destId="{25D3FDB7-A0E4-41CA-95B1-8DE643ABC3AD}" srcOrd="3" destOrd="0" presId="urn:microsoft.com/office/officeart/2005/8/layout/vList4"/>
    <dgm:cxn modelId="{33DDDB65-8195-4A9F-83C6-3272CBBEE2D2}" type="presParOf" srcId="{F3535A2B-FC05-42B8-9B30-6AC8F8801329}" destId="{9A8B7CAE-CAC1-40E8-B38E-0C28D8C13A31}" srcOrd="4" destOrd="0" presId="urn:microsoft.com/office/officeart/2005/8/layout/vList4"/>
    <dgm:cxn modelId="{4266C302-F808-4BF6-B82D-57A884CBD0A3}" type="presParOf" srcId="{9A8B7CAE-CAC1-40E8-B38E-0C28D8C13A31}" destId="{FE8B33AB-6A83-407A-AE89-28719CF24B00}" srcOrd="0" destOrd="0" presId="urn:microsoft.com/office/officeart/2005/8/layout/vList4"/>
    <dgm:cxn modelId="{EF093ED0-57D5-4A76-9253-BCD3E7C1736A}" type="presParOf" srcId="{9A8B7CAE-CAC1-40E8-B38E-0C28D8C13A31}" destId="{38CBF96B-FBE6-4051-92B4-32D617BD4B29}" srcOrd="1" destOrd="0" presId="urn:microsoft.com/office/officeart/2005/8/layout/vList4"/>
    <dgm:cxn modelId="{3047CC4F-C0B9-4FDB-89E1-A281936E3777}" type="presParOf" srcId="{9A8B7CAE-CAC1-40E8-B38E-0C28D8C13A31}" destId="{5D2B3C63-0D05-4A7E-B52C-D6DFDCF897EA}" srcOrd="2" destOrd="0" presId="urn:microsoft.com/office/officeart/2005/8/layout/vList4"/>
    <dgm:cxn modelId="{57AF26BD-A9E8-421D-AAB1-55B085458331}" type="presParOf" srcId="{F3535A2B-FC05-42B8-9B30-6AC8F8801329}" destId="{FCB062B1-B496-4C97-BBF2-690C23E8DB86}" srcOrd="5" destOrd="0" presId="urn:microsoft.com/office/officeart/2005/8/layout/vList4"/>
    <dgm:cxn modelId="{A0D0C610-CF86-42DF-8202-CE90D1448CDA}" type="presParOf" srcId="{F3535A2B-FC05-42B8-9B30-6AC8F8801329}" destId="{E8571457-D1AC-4673-B920-0DAFEED61008}" srcOrd="6" destOrd="0" presId="urn:microsoft.com/office/officeart/2005/8/layout/vList4"/>
    <dgm:cxn modelId="{818892E8-AF50-42C4-9616-F2D30D91D7D8}" type="presParOf" srcId="{E8571457-D1AC-4673-B920-0DAFEED61008}" destId="{F0D675F1-1C58-44DD-BC2B-3EA07E77E28A}" srcOrd="0" destOrd="0" presId="urn:microsoft.com/office/officeart/2005/8/layout/vList4"/>
    <dgm:cxn modelId="{67821683-D6C2-4346-9D7C-73814FB43345}" type="presParOf" srcId="{E8571457-D1AC-4673-B920-0DAFEED61008}" destId="{CC1089ED-1C6C-4C3E-9612-470B08E6D570}" srcOrd="1" destOrd="0" presId="urn:microsoft.com/office/officeart/2005/8/layout/vList4"/>
    <dgm:cxn modelId="{B421BAAD-54CC-4D21-A870-96836C838138}" type="presParOf" srcId="{E8571457-D1AC-4673-B920-0DAFEED61008}" destId="{976189B1-5B2A-4CC7-A848-10366B408774}" srcOrd="2" destOrd="0" presId="urn:microsoft.com/office/officeart/2005/8/layout/vList4"/>
    <dgm:cxn modelId="{FDE2AF41-2588-41AE-B9F3-B09705A33D4C}" type="presParOf" srcId="{F3535A2B-FC05-42B8-9B30-6AC8F8801329}" destId="{A6F6D9F9-DAE1-4EF9-8750-64E6AF6D5651}" srcOrd="7" destOrd="0" presId="urn:microsoft.com/office/officeart/2005/8/layout/vList4"/>
    <dgm:cxn modelId="{DBC21371-6247-4B19-BB1B-C50727C2CE7E}" type="presParOf" srcId="{F3535A2B-FC05-42B8-9B30-6AC8F8801329}" destId="{FDA8884D-73E3-4883-ABAF-3C520FE69208}" srcOrd="8" destOrd="0" presId="urn:microsoft.com/office/officeart/2005/8/layout/vList4"/>
    <dgm:cxn modelId="{684A3EC7-90DC-4F4C-88C4-5CAE4C290101}" type="presParOf" srcId="{FDA8884D-73E3-4883-ABAF-3C520FE69208}" destId="{00A9AA38-8D35-4B72-9C50-04CA64C59038}" srcOrd="0" destOrd="0" presId="urn:microsoft.com/office/officeart/2005/8/layout/vList4"/>
    <dgm:cxn modelId="{C40C1B99-31DE-49B5-8128-16902BAA1A00}" type="presParOf" srcId="{FDA8884D-73E3-4883-ABAF-3C520FE69208}" destId="{5FEE959C-0528-49A0-A62C-7EA69F91B3D2}" srcOrd="1" destOrd="0" presId="urn:microsoft.com/office/officeart/2005/8/layout/vList4"/>
    <dgm:cxn modelId="{98976040-0E62-43FB-A505-E3910A708171}" type="presParOf" srcId="{FDA8884D-73E3-4883-ABAF-3C520FE69208}" destId="{94AB9D2F-6C65-43E7-9140-967CCC5A0707}" srcOrd="2" destOrd="0" presId="urn:microsoft.com/office/officeart/2005/8/layout/vList4"/>
    <dgm:cxn modelId="{20D11320-BF95-4412-8715-9FBEAA820CF8}" type="presParOf" srcId="{F3535A2B-FC05-42B8-9B30-6AC8F8801329}" destId="{B66156BF-C62D-4944-835D-57E1307C3B6C}" srcOrd="9" destOrd="0" presId="urn:microsoft.com/office/officeart/2005/8/layout/vList4"/>
    <dgm:cxn modelId="{CD22B8A4-E7CD-4530-906B-5E4B9BEA28CF}" type="presParOf" srcId="{F3535A2B-FC05-42B8-9B30-6AC8F8801329}" destId="{A2281BA8-E784-4F49-9ACE-1CFD8C79E083}" srcOrd="10" destOrd="0" presId="urn:microsoft.com/office/officeart/2005/8/layout/vList4"/>
    <dgm:cxn modelId="{DFA1B55A-590D-49F4-8206-28A1014B80BD}" type="presParOf" srcId="{A2281BA8-E784-4F49-9ACE-1CFD8C79E083}" destId="{CC8397B5-5DAC-4C8C-B630-94C048F5271F}" srcOrd="0" destOrd="0" presId="urn:microsoft.com/office/officeart/2005/8/layout/vList4"/>
    <dgm:cxn modelId="{2EA7E128-387C-4AAD-BF6B-183BC26ABF27}" type="presParOf" srcId="{A2281BA8-E784-4F49-9ACE-1CFD8C79E083}" destId="{6C6F1C27-A170-4FF7-AFCE-47C9310852C0}" srcOrd="1" destOrd="0" presId="urn:microsoft.com/office/officeart/2005/8/layout/vList4"/>
    <dgm:cxn modelId="{C7B3CAFB-C8D0-4E4B-B98C-C31C4680C1AB}" type="presParOf" srcId="{A2281BA8-E784-4F49-9ACE-1CFD8C79E083}" destId="{93DDE99F-3DA5-4A49-B0EE-DA83F7B34D54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8432CCE-F657-438E-A64C-2561369E3562}" type="doc">
      <dgm:prSet loTypeId="urn:microsoft.com/office/officeart/2005/8/layout/vList4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2140D061-91CC-4BAF-9A65-8499B39DAA99}">
      <dgm:prSet phldrT="[Текст]" custT="1"/>
      <dgm:spPr/>
      <dgm:t>
        <a:bodyPr/>
        <a:lstStyle/>
        <a:p>
          <a:pPr algn="ctr"/>
          <a:r>
            <a:rPr lang="ru-RU" sz="20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Субсидия на финансирование дорожного хозяйства</a:t>
          </a:r>
          <a:endParaRPr lang="ru-RU" sz="2000" b="0" dirty="0"/>
        </a:p>
      </dgm:t>
    </dgm:pt>
    <dgm:pt modelId="{2E6A47D2-1234-476F-9A71-371E30EEB77A}" type="parTrans" cxnId="{4BC2FE6C-DC1E-4697-A029-807D04DBE5F4}">
      <dgm:prSet/>
      <dgm:spPr/>
      <dgm:t>
        <a:bodyPr/>
        <a:lstStyle/>
        <a:p>
          <a:endParaRPr lang="ru-RU"/>
        </a:p>
      </dgm:t>
    </dgm:pt>
    <dgm:pt modelId="{E27EAC40-8F23-4128-ACA8-233522AC98A0}" type="sibTrans" cxnId="{4BC2FE6C-DC1E-4697-A029-807D04DBE5F4}">
      <dgm:prSet/>
      <dgm:spPr/>
      <dgm:t>
        <a:bodyPr/>
        <a:lstStyle/>
        <a:p>
          <a:endParaRPr lang="ru-RU"/>
        </a:p>
      </dgm:t>
    </dgm:pt>
    <dgm:pt modelId="{A7CA2995-9B4A-41E3-BAE0-7A615ABE1010}">
      <dgm:prSet phldrT="[Текст]" custT="1"/>
      <dgm:spPr/>
      <dgm:t>
        <a:bodyPr/>
        <a:lstStyle/>
        <a:p>
          <a:pPr algn="ctr"/>
          <a:r>
            <a:rPr lang="ru-RU" sz="2000" b="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Субсидия на разработку проектной документации на проведение капитального ремонта моста через реку Волга </a:t>
          </a:r>
          <a:endParaRPr lang="ru-RU" sz="2000" b="0" dirty="0"/>
        </a:p>
      </dgm:t>
    </dgm:pt>
    <dgm:pt modelId="{DE771499-50F7-4202-82D8-23E3EAE25B10}" type="parTrans" cxnId="{BEAF79AB-F191-455D-A90A-C5D3BE61DD5D}">
      <dgm:prSet/>
      <dgm:spPr/>
      <dgm:t>
        <a:bodyPr/>
        <a:lstStyle/>
        <a:p>
          <a:endParaRPr lang="ru-RU"/>
        </a:p>
      </dgm:t>
    </dgm:pt>
    <dgm:pt modelId="{E56D6AE5-A5F4-4B15-8C52-59CE122A95DA}" type="sibTrans" cxnId="{BEAF79AB-F191-455D-A90A-C5D3BE61DD5D}">
      <dgm:prSet/>
      <dgm:spPr/>
      <dgm:t>
        <a:bodyPr/>
        <a:lstStyle/>
        <a:p>
          <a:endParaRPr lang="ru-RU"/>
        </a:p>
      </dgm:t>
    </dgm:pt>
    <dgm:pt modelId="{89971429-B9AD-4A57-87B6-12F1EC9C576B}">
      <dgm:prSet phldrT="[Текст]" custT="1"/>
      <dgm:spPr/>
      <dgm:t>
        <a:bodyPr/>
        <a:lstStyle/>
        <a:p>
          <a:pPr algn="ctr"/>
          <a:r>
            <a:rPr lang="ru-RU" sz="2000" b="0" dirty="0" smtClean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Субсидия на формирование современной городской среды (дорожное хозяйство)</a:t>
          </a:r>
          <a:endParaRPr lang="ru-RU" sz="2000" b="0" dirty="0"/>
        </a:p>
      </dgm:t>
    </dgm:pt>
    <dgm:pt modelId="{069452B8-CF1C-4674-930B-19EF196D370D}" type="parTrans" cxnId="{87BEF53E-84AF-403D-B632-DF10F6A280FD}">
      <dgm:prSet/>
      <dgm:spPr/>
      <dgm:t>
        <a:bodyPr/>
        <a:lstStyle/>
        <a:p>
          <a:endParaRPr lang="ru-RU"/>
        </a:p>
      </dgm:t>
    </dgm:pt>
    <dgm:pt modelId="{5166E1CE-A41E-40A5-9F1A-F4C419930EF1}" type="sibTrans" cxnId="{87BEF53E-84AF-403D-B632-DF10F6A280FD}">
      <dgm:prSet/>
      <dgm:spPr/>
      <dgm:t>
        <a:bodyPr/>
        <a:lstStyle/>
        <a:p>
          <a:endParaRPr lang="ru-RU"/>
        </a:p>
      </dgm:t>
    </dgm:pt>
    <dgm:pt modelId="{22A79312-73F5-4C20-BA8C-FFAF80673A2D}">
      <dgm:prSet/>
      <dgm:spPr/>
      <dgm:t>
        <a:bodyPr/>
        <a:lstStyle/>
        <a:p>
          <a:endParaRPr lang="ru-RU"/>
        </a:p>
      </dgm:t>
    </dgm:pt>
    <dgm:pt modelId="{56229742-B05E-4417-B6EE-BFDFD8C3C37B}" type="parTrans" cxnId="{7C5E6CA0-3DA9-4C1C-87DC-72C703A34727}">
      <dgm:prSet/>
      <dgm:spPr/>
      <dgm:t>
        <a:bodyPr/>
        <a:lstStyle/>
        <a:p>
          <a:endParaRPr lang="ru-RU"/>
        </a:p>
      </dgm:t>
    </dgm:pt>
    <dgm:pt modelId="{3C8B045A-185F-4047-9289-8C92CB2A3289}" type="sibTrans" cxnId="{7C5E6CA0-3DA9-4C1C-87DC-72C703A34727}">
      <dgm:prSet/>
      <dgm:spPr/>
      <dgm:t>
        <a:bodyPr/>
        <a:lstStyle/>
        <a:p>
          <a:endParaRPr lang="ru-RU"/>
        </a:p>
      </dgm:t>
    </dgm:pt>
    <dgm:pt modelId="{6129A965-E8B0-484A-AD33-672D80C8A394}">
      <dgm:prSet/>
      <dgm:spPr/>
      <dgm:t>
        <a:bodyPr/>
        <a:lstStyle/>
        <a:p>
          <a:endParaRPr lang="ru-RU"/>
        </a:p>
      </dgm:t>
    </dgm:pt>
    <dgm:pt modelId="{384846EC-32BD-457D-99CE-E6C5C30AB227}" type="parTrans" cxnId="{CCF5099A-4288-4743-B918-5E70C430E9C6}">
      <dgm:prSet/>
      <dgm:spPr/>
      <dgm:t>
        <a:bodyPr/>
        <a:lstStyle/>
        <a:p>
          <a:endParaRPr lang="ru-RU"/>
        </a:p>
      </dgm:t>
    </dgm:pt>
    <dgm:pt modelId="{A33FE621-0BF1-48D5-A544-50C5BE138204}" type="sibTrans" cxnId="{CCF5099A-4288-4743-B918-5E70C430E9C6}">
      <dgm:prSet/>
      <dgm:spPr/>
      <dgm:t>
        <a:bodyPr/>
        <a:lstStyle/>
        <a:p>
          <a:endParaRPr lang="ru-RU"/>
        </a:p>
      </dgm:t>
    </dgm:pt>
    <dgm:pt modelId="{6F229472-52B4-47B3-A24D-DC912556FDF5}">
      <dgm:prSet/>
      <dgm:spPr/>
      <dgm:t>
        <a:bodyPr/>
        <a:lstStyle/>
        <a:p>
          <a:endParaRPr lang="ru-RU"/>
        </a:p>
      </dgm:t>
    </dgm:pt>
    <dgm:pt modelId="{C2C41501-BBC6-462B-A2D1-B2C99A5EFB2C}" type="parTrans" cxnId="{6F3DEBCA-7193-45B8-8D37-C36BCBA9854C}">
      <dgm:prSet/>
      <dgm:spPr/>
      <dgm:t>
        <a:bodyPr/>
        <a:lstStyle/>
        <a:p>
          <a:endParaRPr lang="ru-RU"/>
        </a:p>
      </dgm:t>
    </dgm:pt>
    <dgm:pt modelId="{DDC6CBBF-DE79-42C7-96E6-0770E0B32D38}" type="sibTrans" cxnId="{6F3DEBCA-7193-45B8-8D37-C36BCBA9854C}">
      <dgm:prSet/>
      <dgm:spPr/>
      <dgm:t>
        <a:bodyPr/>
        <a:lstStyle/>
        <a:p>
          <a:endParaRPr lang="ru-RU"/>
        </a:p>
      </dgm:t>
    </dgm:pt>
    <dgm:pt modelId="{E448E0CF-9DDB-47B3-B9DB-42E6AAE0B78B}">
      <dgm:prSet/>
      <dgm:spPr/>
      <dgm:t>
        <a:bodyPr/>
        <a:lstStyle/>
        <a:p>
          <a:endParaRPr lang="ru-RU"/>
        </a:p>
      </dgm:t>
    </dgm:pt>
    <dgm:pt modelId="{200FD1A2-873D-4380-8596-8C428113B384}" type="parTrans" cxnId="{959DDC40-DB23-4F95-8D6C-BFDB0765A50A}">
      <dgm:prSet/>
      <dgm:spPr/>
      <dgm:t>
        <a:bodyPr/>
        <a:lstStyle/>
        <a:p>
          <a:endParaRPr lang="ru-RU"/>
        </a:p>
      </dgm:t>
    </dgm:pt>
    <dgm:pt modelId="{659B1281-5C11-4FBC-B799-E9645FA12AA9}" type="sibTrans" cxnId="{959DDC40-DB23-4F95-8D6C-BFDB0765A50A}">
      <dgm:prSet/>
      <dgm:spPr/>
      <dgm:t>
        <a:bodyPr/>
        <a:lstStyle/>
        <a:p>
          <a:endParaRPr lang="ru-RU"/>
        </a:p>
      </dgm:t>
    </dgm:pt>
    <dgm:pt modelId="{56C03B73-AC1B-4307-8797-45CD29A38D18}" type="pres">
      <dgm:prSet presAssocID="{98432CCE-F657-438E-A64C-2561369E356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618090-5B9A-449A-B38A-3554ADB19D14}" type="pres">
      <dgm:prSet presAssocID="{2140D061-91CC-4BAF-9A65-8499B39DAA99}" presName="comp" presStyleCnt="0"/>
      <dgm:spPr/>
    </dgm:pt>
    <dgm:pt modelId="{6C444A48-CE3B-4284-91BA-C9E693900376}" type="pres">
      <dgm:prSet presAssocID="{2140D061-91CC-4BAF-9A65-8499B39DAA99}" presName="box" presStyleLbl="node1" presStyleIdx="0" presStyleCnt="7"/>
      <dgm:spPr/>
      <dgm:t>
        <a:bodyPr/>
        <a:lstStyle/>
        <a:p>
          <a:endParaRPr lang="ru-RU"/>
        </a:p>
      </dgm:t>
    </dgm:pt>
    <dgm:pt modelId="{63F7FF41-967A-4F44-8D09-AEF3081FBE93}" type="pres">
      <dgm:prSet presAssocID="{2140D061-91CC-4BAF-9A65-8499B39DAA99}" presName="img" presStyleLbl="fgImgPlace1" presStyleIdx="0" presStyleCnt="7"/>
      <dgm:spPr>
        <a:solidFill>
          <a:schemeClr val="bg1"/>
        </a:solidFill>
      </dgm:spPr>
      <dgm:t>
        <a:bodyPr/>
        <a:lstStyle/>
        <a:p>
          <a:endParaRPr lang="ru-RU"/>
        </a:p>
      </dgm:t>
    </dgm:pt>
    <dgm:pt modelId="{37A1D4EB-A1EF-413D-B384-97EF50FEA21D}" type="pres">
      <dgm:prSet presAssocID="{2140D061-91CC-4BAF-9A65-8499B39DAA99}" presName="text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770F4C-9215-469D-95A6-9F6DA7FCF322}" type="pres">
      <dgm:prSet presAssocID="{E27EAC40-8F23-4128-ACA8-233522AC98A0}" presName="spacer" presStyleCnt="0"/>
      <dgm:spPr/>
    </dgm:pt>
    <dgm:pt modelId="{D763C0DB-0568-47F4-A86D-32AABED3ABB9}" type="pres">
      <dgm:prSet presAssocID="{A7CA2995-9B4A-41E3-BAE0-7A615ABE1010}" presName="comp" presStyleCnt="0"/>
      <dgm:spPr/>
    </dgm:pt>
    <dgm:pt modelId="{6AED5077-F003-4D72-B982-1DE4AD9264C4}" type="pres">
      <dgm:prSet presAssocID="{A7CA2995-9B4A-41E3-BAE0-7A615ABE1010}" presName="box" presStyleLbl="node1" presStyleIdx="1" presStyleCnt="7"/>
      <dgm:spPr/>
      <dgm:t>
        <a:bodyPr/>
        <a:lstStyle/>
        <a:p>
          <a:endParaRPr lang="ru-RU"/>
        </a:p>
      </dgm:t>
    </dgm:pt>
    <dgm:pt modelId="{48FBD7D2-12BE-46B1-8A47-0616FE4C97D6}" type="pres">
      <dgm:prSet presAssocID="{A7CA2995-9B4A-41E3-BAE0-7A615ABE1010}" presName="img" presStyleLbl="fgImgPlace1" presStyleIdx="1" presStyleCnt="7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99E7FE9-1811-403E-81DF-AB9A35986512}" type="pres">
      <dgm:prSet presAssocID="{A7CA2995-9B4A-41E3-BAE0-7A615ABE1010}" presName="text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ED52BA-A7CC-421F-B42F-498684A5CED5}" type="pres">
      <dgm:prSet presAssocID="{E56D6AE5-A5F4-4B15-8C52-59CE122A95DA}" presName="spacer" presStyleCnt="0"/>
      <dgm:spPr/>
    </dgm:pt>
    <dgm:pt modelId="{E8C51FB5-6BC8-45F9-BFCC-D859D673A29E}" type="pres">
      <dgm:prSet presAssocID="{89971429-B9AD-4A57-87B6-12F1EC9C576B}" presName="comp" presStyleCnt="0"/>
      <dgm:spPr/>
    </dgm:pt>
    <dgm:pt modelId="{C3003312-F605-432E-B692-0B61897945DE}" type="pres">
      <dgm:prSet presAssocID="{89971429-B9AD-4A57-87B6-12F1EC9C576B}" presName="box" presStyleLbl="node1" presStyleIdx="2" presStyleCnt="7"/>
      <dgm:spPr/>
      <dgm:t>
        <a:bodyPr/>
        <a:lstStyle/>
        <a:p>
          <a:endParaRPr lang="ru-RU"/>
        </a:p>
      </dgm:t>
    </dgm:pt>
    <dgm:pt modelId="{B12A0DB3-FF38-47F8-A547-A5021B2B6796}" type="pres">
      <dgm:prSet presAssocID="{89971429-B9AD-4A57-87B6-12F1EC9C576B}" presName="img" presStyleLbl="fgImgPlace1" presStyleIdx="2" presStyleCnt="7"/>
      <dgm:spPr>
        <a:solidFill>
          <a:schemeClr val="bg1"/>
        </a:solidFill>
      </dgm:spPr>
    </dgm:pt>
    <dgm:pt modelId="{4388ACC3-2D42-4C49-86AB-5D633F74252E}" type="pres">
      <dgm:prSet presAssocID="{89971429-B9AD-4A57-87B6-12F1EC9C576B}" presName="text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99C552-B566-4C14-B8C1-9F83D10DFA80}" type="pres">
      <dgm:prSet presAssocID="{5166E1CE-A41E-40A5-9F1A-F4C419930EF1}" presName="spacer" presStyleCnt="0"/>
      <dgm:spPr/>
    </dgm:pt>
    <dgm:pt modelId="{C6E0D489-5562-4B73-BA88-6E0CBA28AF38}" type="pres">
      <dgm:prSet presAssocID="{6129A965-E8B0-484A-AD33-672D80C8A394}" presName="comp" presStyleCnt="0"/>
      <dgm:spPr/>
    </dgm:pt>
    <dgm:pt modelId="{27BB1C1E-F897-4FFA-965F-A49C960296B7}" type="pres">
      <dgm:prSet presAssocID="{6129A965-E8B0-484A-AD33-672D80C8A394}" presName="box" presStyleLbl="node1" presStyleIdx="3" presStyleCnt="7" custLinFactNeighborX="9580" custLinFactNeighborY="1878"/>
      <dgm:spPr/>
      <dgm:t>
        <a:bodyPr/>
        <a:lstStyle/>
        <a:p>
          <a:endParaRPr lang="ru-RU"/>
        </a:p>
      </dgm:t>
    </dgm:pt>
    <dgm:pt modelId="{E0BBACC1-DFF8-427F-9EB1-527A367A0AB4}" type="pres">
      <dgm:prSet presAssocID="{6129A965-E8B0-484A-AD33-672D80C8A394}" presName="img" presStyleLbl="fgImgPlace1" presStyleIdx="3" presStyleCnt="7"/>
      <dgm:spPr>
        <a:solidFill>
          <a:schemeClr val="bg1"/>
        </a:solidFill>
      </dgm:spPr>
    </dgm:pt>
    <dgm:pt modelId="{C44F5D25-B005-4BF5-8F53-0ECE6B993AA0}" type="pres">
      <dgm:prSet presAssocID="{6129A965-E8B0-484A-AD33-672D80C8A394}" presName="text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75C693-3146-4548-9EA0-847555B75B6E}" type="pres">
      <dgm:prSet presAssocID="{A33FE621-0BF1-48D5-A544-50C5BE138204}" presName="spacer" presStyleCnt="0"/>
      <dgm:spPr/>
    </dgm:pt>
    <dgm:pt modelId="{CA59EE72-ABED-4007-9917-D4AFE6AD408A}" type="pres">
      <dgm:prSet presAssocID="{22A79312-73F5-4C20-BA8C-FFAF80673A2D}" presName="comp" presStyleCnt="0"/>
      <dgm:spPr/>
    </dgm:pt>
    <dgm:pt modelId="{79C6D9CF-C7B4-4181-B5F9-F34FD94E2563}" type="pres">
      <dgm:prSet presAssocID="{22A79312-73F5-4C20-BA8C-FFAF80673A2D}" presName="box" presStyleLbl="node1" presStyleIdx="4" presStyleCnt="7"/>
      <dgm:spPr/>
      <dgm:t>
        <a:bodyPr/>
        <a:lstStyle/>
        <a:p>
          <a:endParaRPr lang="ru-RU"/>
        </a:p>
      </dgm:t>
    </dgm:pt>
    <dgm:pt modelId="{4E28A2AA-9921-4164-8323-67560032FDA6}" type="pres">
      <dgm:prSet presAssocID="{22A79312-73F5-4C20-BA8C-FFAF80673A2D}" presName="img" presStyleLbl="fgImgPlace1" presStyleIdx="4" presStyleCnt="7"/>
      <dgm:spPr>
        <a:solidFill>
          <a:schemeClr val="bg1"/>
        </a:solidFill>
      </dgm:spPr>
    </dgm:pt>
    <dgm:pt modelId="{0FCDD74A-B4C1-4E09-AC85-F1F066E56B31}" type="pres">
      <dgm:prSet presAssocID="{22A79312-73F5-4C20-BA8C-FFAF80673A2D}" presName="text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3DBB2F-51DD-4CAF-AF33-4D0E48F764B2}" type="pres">
      <dgm:prSet presAssocID="{3C8B045A-185F-4047-9289-8C92CB2A3289}" presName="spacer" presStyleCnt="0"/>
      <dgm:spPr/>
    </dgm:pt>
    <dgm:pt modelId="{9933B951-32BE-4D62-A324-C96C7E7D17D5}" type="pres">
      <dgm:prSet presAssocID="{E448E0CF-9DDB-47B3-B9DB-42E6AAE0B78B}" presName="comp" presStyleCnt="0"/>
      <dgm:spPr/>
    </dgm:pt>
    <dgm:pt modelId="{5AEE37FD-E504-4655-B664-E4663934F01D}" type="pres">
      <dgm:prSet presAssocID="{E448E0CF-9DDB-47B3-B9DB-42E6AAE0B78B}" presName="box" presStyleLbl="node1" presStyleIdx="5" presStyleCnt="7" custScaleY="172309"/>
      <dgm:spPr/>
      <dgm:t>
        <a:bodyPr/>
        <a:lstStyle/>
        <a:p>
          <a:endParaRPr lang="ru-RU"/>
        </a:p>
      </dgm:t>
    </dgm:pt>
    <dgm:pt modelId="{A9A8951F-1D09-468E-8CBF-8A880C49BD34}" type="pres">
      <dgm:prSet presAssocID="{E448E0CF-9DDB-47B3-B9DB-42E6AAE0B78B}" presName="img" presStyleLbl="fgImgPlace1" presStyleIdx="5" presStyleCnt="7"/>
      <dgm:spPr>
        <a:solidFill>
          <a:schemeClr val="bg1"/>
        </a:solidFill>
      </dgm:spPr>
    </dgm:pt>
    <dgm:pt modelId="{1FCA0C98-23FB-4940-B95E-B97AD3177E21}" type="pres">
      <dgm:prSet presAssocID="{E448E0CF-9DDB-47B3-B9DB-42E6AAE0B78B}" presName="text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5D0801-16DB-4B35-A1DA-9C96415232A5}" type="pres">
      <dgm:prSet presAssocID="{659B1281-5C11-4FBC-B799-E9645FA12AA9}" presName="spacer" presStyleCnt="0"/>
      <dgm:spPr/>
    </dgm:pt>
    <dgm:pt modelId="{306BAF91-16B6-4D27-8CB6-5E0898234CE7}" type="pres">
      <dgm:prSet presAssocID="{6F229472-52B4-47B3-A24D-DC912556FDF5}" presName="comp" presStyleCnt="0"/>
      <dgm:spPr/>
    </dgm:pt>
    <dgm:pt modelId="{450F31FC-3A30-4E02-9E7F-BECB2B0BF0E5}" type="pres">
      <dgm:prSet presAssocID="{6F229472-52B4-47B3-A24D-DC912556FDF5}" presName="box" presStyleLbl="node1" presStyleIdx="6" presStyleCnt="7" custLinFactNeighborX="-201" custLinFactNeighborY="36376"/>
      <dgm:spPr/>
      <dgm:t>
        <a:bodyPr/>
        <a:lstStyle/>
        <a:p>
          <a:endParaRPr lang="ru-RU"/>
        </a:p>
      </dgm:t>
    </dgm:pt>
    <dgm:pt modelId="{27503220-49AA-48E0-966E-D922EDDE628E}" type="pres">
      <dgm:prSet presAssocID="{6F229472-52B4-47B3-A24D-DC912556FDF5}" presName="img" presStyleLbl="fgImgPlace1" presStyleIdx="6" presStyleCnt="7"/>
      <dgm:spPr>
        <a:solidFill>
          <a:schemeClr val="bg1"/>
        </a:solidFill>
      </dgm:spPr>
    </dgm:pt>
    <dgm:pt modelId="{79CE8E43-22A6-4C14-A41B-74472BEAFED0}" type="pres">
      <dgm:prSet presAssocID="{6F229472-52B4-47B3-A24D-DC912556FDF5}" presName="text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747831-1090-4E53-B58D-DC76C13BA15F}" type="presOf" srcId="{89971429-B9AD-4A57-87B6-12F1EC9C576B}" destId="{4388ACC3-2D42-4C49-86AB-5D633F74252E}" srcOrd="1" destOrd="0" presId="urn:microsoft.com/office/officeart/2005/8/layout/vList4"/>
    <dgm:cxn modelId="{35FC067A-977C-46EA-9DDA-34280C8A38C6}" type="presOf" srcId="{2140D061-91CC-4BAF-9A65-8499B39DAA99}" destId="{6C444A48-CE3B-4284-91BA-C9E693900376}" srcOrd="0" destOrd="0" presId="urn:microsoft.com/office/officeart/2005/8/layout/vList4"/>
    <dgm:cxn modelId="{BEAF79AB-F191-455D-A90A-C5D3BE61DD5D}" srcId="{98432CCE-F657-438E-A64C-2561369E3562}" destId="{A7CA2995-9B4A-41E3-BAE0-7A615ABE1010}" srcOrd="1" destOrd="0" parTransId="{DE771499-50F7-4202-82D8-23E3EAE25B10}" sibTransId="{E56D6AE5-A5F4-4B15-8C52-59CE122A95DA}"/>
    <dgm:cxn modelId="{5D4F46BB-0C48-4ECC-9883-6D6FD10FA789}" type="presOf" srcId="{E448E0CF-9DDB-47B3-B9DB-42E6AAE0B78B}" destId="{1FCA0C98-23FB-4940-B95E-B97AD3177E21}" srcOrd="1" destOrd="0" presId="urn:microsoft.com/office/officeart/2005/8/layout/vList4"/>
    <dgm:cxn modelId="{6F3DEBCA-7193-45B8-8D37-C36BCBA9854C}" srcId="{98432CCE-F657-438E-A64C-2561369E3562}" destId="{6F229472-52B4-47B3-A24D-DC912556FDF5}" srcOrd="6" destOrd="0" parTransId="{C2C41501-BBC6-462B-A2D1-B2C99A5EFB2C}" sibTransId="{DDC6CBBF-DE79-42C7-96E6-0770E0B32D38}"/>
    <dgm:cxn modelId="{63605C3A-78A7-4EDB-9868-3CA8B2CB2606}" type="presOf" srcId="{22A79312-73F5-4C20-BA8C-FFAF80673A2D}" destId="{0FCDD74A-B4C1-4E09-AC85-F1F066E56B31}" srcOrd="1" destOrd="0" presId="urn:microsoft.com/office/officeart/2005/8/layout/vList4"/>
    <dgm:cxn modelId="{959DDC40-DB23-4F95-8D6C-BFDB0765A50A}" srcId="{98432CCE-F657-438E-A64C-2561369E3562}" destId="{E448E0CF-9DDB-47B3-B9DB-42E6AAE0B78B}" srcOrd="5" destOrd="0" parTransId="{200FD1A2-873D-4380-8596-8C428113B384}" sibTransId="{659B1281-5C11-4FBC-B799-E9645FA12AA9}"/>
    <dgm:cxn modelId="{127ABA4B-06D0-4C47-8A54-7338ED036122}" type="presOf" srcId="{89971429-B9AD-4A57-87B6-12F1EC9C576B}" destId="{C3003312-F605-432E-B692-0B61897945DE}" srcOrd="0" destOrd="0" presId="urn:microsoft.com/office/officeart/2005/8/layout/vList4"/>
    <dgm:cxn modelId="{87BEF53E-84AF-403D-B632-DF10F6A280FD}" srcId="{98432CCE-F657-438E-A64C-2561369E3562}" destId="{89971429-B9AD-4A57-87B6-12F1EC9C576B}" srcOrd="2" destOrd="0" parTransId="{069452B8-CF1C-4674-930B-19EF196D370D}" sibTransId="{5166E1CE-A41E-40A5-9F1A-F4C419930EF1}"/>
    <dgm:cxn modelId="{5D001B58-0D35-4F96-B055-6709931D4012}" type="presOf" srcId="{A7CA2995-9B4A-41E3-BAE0-7A615ABE1010}" destId="{799E7FE9-1811-403E-81DF-AB9A35986512}" srcOrd="1" destOrd="0" presId="urn:microsoft.com/office/officeart/2005/8/layout/vList4"/>
    <dgm:cxn modelId="{9175448F-E2A0-4C1C-BAE3-805A93714890}" type="presOf" srcId="{2140D061-91CC-4BAF-9A65-8499B39DAA99}" destId="{37A1D4EB-A1EF-413D-B384-97EF50FEA21D}" srcOrd="1" destOrd="0" presId="urn:microsoft.com/office/officeart/2005/8/layout/vList4"/>
    <dgm:cxn modelId="{CA5D8BF6-29C0-449C-98EF-4655A58546BA}" type="presOf" srcId="{6F229472-52B4-47B3-A24D-DC912556FDF5}" destId="{450F31FC-3A30-4E02-9E7F-BECB2B0BF0E5}" srcOrd="0" destOrd="0" presId="urn:microsoft.com/office/officeart/2005/8/layout/vList4"/>
    <dgm:cxn modelId="{7C396B07-5491-4691-9912-95313F3B7E9B}" type="presOf" srcId="{6129A965-E8B0-484A-AD33-672D80C8A394}" destId="{27BB1C1E-F897-4FFA-965F-A49C960296B7}" srcOrd="0" destOrd="0" presId="urn:microsoft.com/office/officeart/2005/8/layout/vList4"/>
    <dgm:cxn modelId="{CCF5099A-4288-4743-B918-5E70C430E9C6}" srcId="{98432CCE-F657-438E-A64C-2561369E3562}" destId="{6129A965-E8B0-484A-AD33-672D80C8A394}" srcOrd="3" destOrd="0" parTransId="{384846EC-32BD-457D-99CE-E6C5C30AB227}" sibTransId="{A33FE621-0BF1-48D5-A544-50C5BE138204}"/>
    <dgm:cxn modelId="{1C2DF493-B02D-4A81-8F4F-914C81FFFD04}" type="presOf" srcId="{6129A965-E8B0-484A-AD33-672D80C8A394}" destId="{C44F5D25-B005-4BF5-8F53-0ECE6B993AA0}" srcOrd="1" destOrd="0" presId="urn:microsoft.com/office/officeart/2005/8/layout/vList4"/>
    <dgm:cxn modelId="{8B8CD5E3-23A3-4035-97EA-8E82D0B71819}" type="presOf" srcId="{6F229472-52B4-47B3-A24D-DC912556FDF5}" destId="{79CE8E43-22A6-4C14-A41B-74472BEAFED0}" srcOrd="1" destOrd="0" presId="urn:microsoft.com/office/officeart/2005/8/layout/vList4"/>
    <dgm:cxn modelId="{2D6942FE-71DC-4155-9905-9387BC3067FA}" type="presOf" srcId="{A7CA2995-9B4A-41E3-BAE0-7A615ABE1010}" destId="{6AED5077-F003-4D72-B982-1DE4AD9264C4}" srcOrd="0" destOrd="0" presId="urn:microsoft.com/office/officeart/2005/8/layout/vList4"/>
    <dgm:cxn modelId="{4BC2FE6C-DC1E-4697-A029-807D04DBE5F4}" srcId="{98432CCE-F657-438E-A64C-2561369E3562}" destId="{2140D061-91CC-4BAF-9A65-8499B39DAA99}" srcOrd="0" destOrd="0" parTransId="{2E6A47D2-1234-476F-9A71-371E30EEB77A}" sibTransId="{E27EAC40-8F23-4128-ACA8-233522AC98A0}"/>
    <dgm:cxn modelId="{F2D1E71D-4CB4-4148-9A0C-90C010F8E1FE}" type="presOf" srcId="{98432CCE-F657-438E-A64C-2561369E3562}" destId="{56C03B73-AC1B-4307-8797-45CD29A38D18}" srcOrd="0" destOrd="0" presId="urn:microsoft.com/office/officeart/2005/8/layout/vList4"/>
    <dgm:cxn modelId="{7C5E6CA0-3DA9-4C1C-87DC-72C703A34727}" srcId="{98432CCE-F657-438E-A64C-2561369E3562}" destId="{22A79312-73F5-4C20-BA8C-FFAF80673A2D}" srcOrd="4" destOrd="0" parTransId="{56229742-B05E-4417-B6EE-BFDFD8C3C37B}" sibTransId="{3C8B045A-185F-4047-9289-8C92CB2A3289}"/>
    <dgm:cxn modelId="{3379DE32-BE9F-4E89-9BCD-BB288C4B17BB}" type="presOf" srcId="{22A79312-73F5-4C20-BA8C-FFAF80673A2D}" destId="{79C6D9CF-C7B4-4181-B5F9-F34FD94E2563}" srcOrd="0" destOrd="0" presId="urn:microsoft.com/office/officeart/2005/8/layout/vList4"/>
    <dgm:cxn modelId="{EB04AD4B-380B-4A01-AE05-3E3FA00809BB}" type="presOf" srcId="{E448E0CF-9DDB-47B3-B9DB-42E6AAE0B78B}" destId="{5AEE37FD-E504-4655-B664-E4663934F01D}" srcOrd="0" destOrd="0" presId="urn:microsoft.com/office/officeart/2005/8/layout/vList4"/>
    <dgm:cxn modelId="{113410AD-AC86-488D-85D5-80B029E64F90}" type="presParOf" srcId="{56C03B73-AC1B-4307-8797-45CD29A38D18}" destId="{E3618090-5B9A-449A-B38A-3554ADB19D14}" srcOrd="0" destOrd="0" presId="urn:microsoft.com/office/officeart/2005/8/layout/vList4"/>
    <dgm:cxn modelId="{83BDD33F-C0A4-4374-9CE7-140168150FF5}" type="presParOf" srcId="{E3618090-5B9A-449A-B38A-3554ADB19D14}" destId="{6C444A48-CE3B-4284-91BA-C9E693900376}" srcOrd="0" destOrd="0" presId="urn:microsoft.com/office/officeart/2005/8/layout/vList4"/>
    <dgm:cxn modelId="{0BE5083D-5DAF-40A9-84E2-E053A7538A9B}" type="presParOf" srcId="{E3618090-5B9A-449A-B38A-3554ADB19D14}" destId="{63F7FF41-967A-4F44-8D09-AEF3081FBE93}" srcOrd="1" destOrd="0" presId="urn:microsoft.com/office/officeart/2005/8/layout/vList4"/>
    <dgm:cxn modelId="{3A6229CC-2152-4631-869D-5FDD390C9C90}" type="presParOf" srcId="{E3618090-5B9A-449A-B38A-3554ADB19D14}" destId="{37A1D4EB-A1EF-413D-B384-97EF50FEA21D}" srcOrd="2" destOrd="0" presId="urn:microsoft.com/office/officeart/2005/8/layout/vList4"/>
    <dgm:cxn modelId="{DD42E920-18C7-4BE6-B131-4AF1B0FEDF1F}" type="presParOf" srcId="{56C03B73-AC1B-4307-8797-45CD29A38D18}" destId="{AA770F4C-9215-469D-95A6-9F6DA7FCF322}" srcOrd="1" destOrd="0" presId="urn:microsoft.com/office/officeart/2005/8/layout/vList4"/>
    <dgm:cxn modelId="{C967D756-2184-4A81-BF00-FA3013332B70}" type="presParOf" srcId="{56C03B73-AC1B-4307-8797-45CD29A38D18}" destId="{D763C0DB-0568-47F4-A86D-32AABED3ABB9}" srcOrd="2" destOrd="0" presId="urn:microsoft.com/office/officeart/2005/8/layout/vList4"/>
    <dgm:cxn modelId="{0C0B0C9E-8CA5-4936-8693-14650C3CCACD}" type="presParOf" srcId="{D763C0DB-0568-47F4-A86D-32AABED3ABB9}" destId="{6AED5077-F003-4D72-B982-1DE4AD9264C4}" srcOrd="0" destOrd="0" presId="urn:microsoft.com/office/officeart/2005/8/layout/vList4"/>
    <dgm:cxn modelId="{7720EEA5-BF74-4F23-8571-30F27DD52A9D}" type="presParOf" srcId="{D763C0DB-0568-47F4-A86D-32AABED3ABB9}" destId="{48FBD7D2-12BE-46B1-8A47-0616FE4C97D6}" srcOrd="1" destOrd="0" presId="urn:microsoft.com/office/officeart/2005/8/layout/vList4"/>
    <dgm:cxn modelId="{BDEA18DD-2197-4C51-A3E5-FED710DC5DE0}" type="presParOf" srcId="{D763C0DB-0568-47F4-A86D-32AABED3ABB9}" destId="{799E7FE9-1811-403E-81DF-AB9A35986512}" srcOrd="2" destOrd="0" presId="urn:microsoft.com/office/officeart/2005/8/layout/vList4"/>
    <dgm:cxn modelId="{93BDB580-8FF7-4508-A235-CD2975D9B3EC}" type="presParOf" srcId="{56C03B73-AC1B-4307-8797-45CD29A38D18}" destId="{B2ED52BA-A7CC-421F-B42F-498684A5CED5}" srcOrd="3" destOrd="0" presId="urn:microsoft.com/office/officeart/2005/8/layout/vList4"/>
    <dgm:cxn modelId="{B2AE688A-5AE5-4E3C-9BA1-7B7BA2B1B65E}" type="presParOf" srcId="{56C03B73-AC1B-4307-8797-45CD29A38D18}" destId="{E8C51FB5-6BC8-45F9-BFCC-D859D673A29E}" srcOrd="4" destOrd="0" presId="urn:microsoft.com/office/officeart/2005/8/layout/vList4"/>
    <dgm:cxn modelId="{1BCDDB55-CE7B-43EE-B417-D45D19133C62}" type="presParOf" srcId="{E8C51FB5-6BC8-45F9-BFCC-D859D673A29E}" destId="{C3003312-F605-432E-B692-0B61897945DE}" srcOrd="0" destOrd="0" presId="urn:microsoft.com/office/officeart/2005/8/layout/vList4"/>
    <dgm:cxn modelId="{21C8CDC5-1193-4A05-9F8A-1551C5990A67}" type="presParOf" srcId="{E8C51FB5-6BC8-45F9-BFCC-D859D673A29E}" destId="{B12A0DB3-FF38-47F8-A547-A5021B2B6796}" srcOrd="1" destOrd="0" presId="urn:microsoft.com/office/officeart/2005/8/layout/vList4"/>
    <dgm:cxn modelId="{5330185A-0CEA-452D-A4C9-4DA8FF2F7807}" type="presParOf" srcId="{E8C51FB5-6BC8-45F9-BFCC-D859D673A29E}" destId="{4388ACC3-2D42-4C49-86AB-5D633F74252E}" srcOrd="2" destOrd="0" presId="urn:microsoft.com/office/officeart/2005/8/layout/vList4"/>
    <dgm:cxn modelId="{B5784CE0-430B-4070-ADF4-05F715EBE31D}" type="presParOf" srcId="{56C03B73-AC1B-4307-8797-45CD29A38D18}" destId="{B099C552-B566-4C14-B8C1-9F83D10DFA80}" srcOrd="5" destOrd="0" presId="urn:microsoft.com/office/officeart/2005/8/layout/vList4"/>
    <dgm:cxn modelId="{359ACD13-B3C5-4DAA-A08C-342CA2AFADDF}" type="presParOf" srcId="{56C03B73-AC1B-4307-8797-45CD29A38D18}" destId="{C6E0D489-5562-4B73-BA88-6E0CBA28AF38}" srcOrd="6" destOrd="0" presId="urn:microsoft.com/office/officeart/2005/8/layout/vList4"/>
    <dgm:cxn modelId="{2A66CE0D-DB4B-4852-8F8A-0D4DD48B975E}" type="presParOf" srcId="{C6E0D489-5562-4B73-BA88-6E0CBA28AF38}" destId="{27BB1C1E-F897-4FFA-965F-A49C960296B7}" srcOrd="0" destOrd="0" presId="urn:microsoft.com/office/officeart/2005/8/layout/vList4"/>
    <dgm:cxn modelId="{511EE7B4-ED68-4D9E-A39E-7D7AD449D275}" type="presParOf" srcId="{C6E0D489-5562-4B73-BA88-6E0CBA28AF38}" destId="{E0BBACC1-DFF8-427F-9EB1-527A367A0AB4}" srcOrd="1" destOrd="0" presId="urn:microsoft.com/office/officeart/2005/8/layout/vList4"/>
    <dgm:cxn modelId="{D294EA6C-F78D-43CF-AC80-D62E71E5CD77}" type="presParOf" srcId="{C6E0D489-5562-4B73-BA88-6E0CBA28AF38}" destId="{C44F5D25-B005-4BF5-8F53-0ECE6B993AA0}" srcOrd="2" destOrd="0" presId="urn:microsoft.com/office/officeart/2005/8/layout/vList4"/>
    <dgm:cxn modelId="{B73ADFD1-9FF2-463E-9E1B-FC69AF251287}" type="presParOf" srcId="{56C03B73-AC1B-4307-8797-45CD29A38D18}" destId="{3075C693-3146-4548-9EA0-847555B75B6E}" srcOrd="7" destOrd="0" presId="urn:microsoft.com/office/officeart/2005/8/layout/vList4"/>
    <dgm:cxn modelId="{12CE503D-FFAB-4A1B-B4B7-C02E3643CAE2}" type="presParOf" srcId="{56C03B73-AC1B-4307-8797-45CD29A38D18}" destId="{CA59EE72-ABED-4007-9917-D4AFE6AD408A}" srcOrd="8" destOrd="0" presId="urn:microsoft.com/office/officeart/2005/8/layout/vList4"/>
    <dgm:cxn modelId="{AB15A737-F6C3-4B0D-B791-450DB265C430}" type="presParOf" srcId="{CA59EE72-ABED-4007-9917-D4AFE6AD408A}" destId="{79C6D9CF-C7B4-4181-B5F9-F34FD94E2563}" srcOrd="0" destOrd="0" presId="urn:microsoft.com/office/officeart/2005/8/layout/vList4"/>
    <dgm:cxn modelId="{F039409E-727A-4CCC-9B00-12CB0D78D76A}" type="presParOf" srcId="{CA59EE72-ABED-4007-9917-D4AFE6AD408A}" destId="{4E28A2AA-9921-4164-8323-67560032FDA6}" srcOrd="1" destOrd="0" presId="urn:microsoft.com/office/officeart/2005/8/layout/vList4"/>
    <dgm:cxn modelId="{D424EA6C-6131-4637-BB32-70E194AA45D5}" type="presParOf" srcId="{CA59EE72-ABED-4007-9917-D4AFE6AD408A}" destId="{0FCDD74A-B4C1-4E09-AC85-F1F066E56B31}" srcOrd="2" destOrd="0" presId="urn:microsoft.com/office/officeart/2005/8/layout/vList4"/>
    <dgm:cxn modelId="{9EAF41D1-3028-47D2-BE01-7A76819E37BA}" type="presParOf" srcId="{56C03B73-AC1B-4307-8797-45CD29A38D18}" destId="{7D3DBB2F-51DD-4CAF-AF33-4D0E48F764B2}" srcOrd="9" destOrd="0" presId="urn:microsoft.com/office/officeart/2005/8/layout/vList4"/>
    <dgm:cxn modelId="{CC4906A8-87D1-4D74-8282-1E6B0C1F71C2}" type="presParOf" srcId="{56C03B73-AC1B-4307-8797-45CD29A38D18}" destId="{9933B951-32BE-4D62-A324-C96C7E7D17D5}" srcOrd="10" destOrd="0" presId="urn:microsoft.com/office/officeart/2005/8/layout/vList4"/>
    <dgm:cxn modelId="{B3DB97E8-CDE6-4CBE-A8AB-5E7D854355C3}" type="presParOf" srcId="{9933B951-32BE-4D62-A324-C96C7E7D17D5}" destId="{5AEE37FD-E504-4655-B664-E4663934F01D}" srcOrd="0" destOrd="0" presId="urn:microsoft.com/office/officeart/2005/8/layout/vList4"/>
    <dgm:cxn modelId="{B960A446-8B2B-40B7-ACCA-000A56A92331}" type="presParOf" srcId="{9933B951-32BE-4D62-A324-C96C7E7D17D5}" destId="{A9A8951F-1D09-468E-8CBF-8A880C49BD34}" srcOrd="1" destOrd="0" presId="urn:microsoft.com/office/officeart/2005/8/layout/vList4"/>
    <dgm:cxn modelId="{C840CBE4-FEAD-47D1-9343-6B34C1D92AAE}" type="presParOf" srcId="{9933B951-32BE-4D62-A324-C96C7E7D17D5}" destId="{1FCA0C98-23FB-4940-B95E-B97AD3177E21}" srcOrd="2" destOrd="0" presId="urn:microsoft.com/office/officeart/2005/8/layout/vList4"/>
    <dgm:cxn modelId="{24C001D8-DB99-47B3-A105-F7C5ECBE99AF}" type="presParOf" srcId="{56C03B73-AC1B-4307-8797-45CD29A38D18}" destId="{665D0801-16DB-4B35-A1DA-9C96415232A5}" srcOrd="11" destOrd="0" presId="urn:microsoft.com/office/officeart/2005/8/layout/vList4"/>
    <dgm:cxn modelId="{BCF908F0-CAA4-4D15-98E5-E25BD47A589C}" type="presParOf" srcId="{56C03B73-AC1B-4307-8797-45CD29A38D18}" destId="{306BAF91-16B6-4D27-8CB6-5E0898234CE7}" srcOrd="12" destOrd="0" presId="urn:microsoft.com/office/officeart/2005/8/layout/vList4"/>
    <dgm:cxn modelId="{37CCB0BA-9436-42DF-9F2B-CB29C3D14B6B}" type="presParOf" srcId="{306BAF91-16B6-4D27-8CB6-5E0898234CE7}" destId="{450F31FC-3A30-4E02-9E7F-BECB2B0BF0E5}" srcOrd="0" destOrd="0" presId="urn:microsoft.com/office/officeart/2005/8/layout/vList4"/>
    <dgm:cxn modelId="{578A3C7B-CF6E-452A-840A-E1FB496E0271}" type="presParOf" srcId="{306BAF91-16B6-4D27-8CB6-5E0898234CE7}" destId="{27503220-49AA-48E0-966E-D922EDDE628E}" srcOrd="1" destOrd="0" presId="urn:microsoft.com/office/officeart/2005/8/layout/vList4"/>
    <dgm:cxn modelId="{90A2777B-B710-4CED-9BB1-5AE7B54EACA3}" type="presParOf" srcId="{306BAF91-16B6-4D27-8CB6-5E0898234CE7}" destId="{79CE8E43-22A6-4C14-A41B-74472BEAFED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253EE5-3526-4A18-89ED-D80BD70FCD4F}" type="doc">
      <dgm:prSet loTypeId="urn:microsoft.com/office/officeart/2005/8/layout/vList4" loCatId="pictur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5484E96-943C-4A5A-A8E3-F08104FEB60E}">
      <dgm:prSet phldrT="[Текст]" custT="1"/>
      <dgm:spPr/>
      <dgm:t>
        <a:bodyPr/>
        <a:lstStyle/>
        <a:p>
          <a:r>
            <a:rPr lang="ru-RU" alt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Дотации на выравнивание бюджетной </a:t>
          </a:r>
        </a:p>
        <a:p>
          <a:r>
            <a:rPr lang="ru-RU" alt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                обеспеченности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015087AA-AD81-4B5B-AFA7-EC999CFC3618}" type="parTrans" cxnId="{BF1DD5F5-262C-4C8D-976F-6211FA083D2C}">
      <dgm:prSet/>
      <dgm:spPr/>
      <dgm:t>
        <a:bodyPr/>
        <a:lstStyle/>
        <a:p>
          <a:endParaRPr lang="ru-RU"/>
        </a:p>
      </dgm:t>
    </dgm:pt>
    <dgm:pt modelId="{951C6C07-26AB-412A-967F-B3974A95D85D}" type="sibTrans" cxnId="{BF1DD5F5-262C-4C8D-976F-6211FA083D2C}">
      <dgm:prSet/>
      <dgm:spPr/>
      <dgm:t>
        <a:bodyPr/>
        <a:lstStyle/>
        <a:p>
          <a:endParaRPr lang="ru-RU"/>
        </a:p>
      </dgm:t>
    </dgm:pt>
    <dgm:pt modelId="{BD5977D2-5BB4-4F15-8C87-034CEA4D3387}">
      <dgm:prSet phldrT="[Текст]" custT="1"/>
      <dgm:spPr/>
      <dgm:t>
        <a:bodyPr/>
        <a:lstStyle/>
        <a:p>
          <a:r>
            <a:rPr lang="ru-RU" alt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                        Субсидии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EAC5E803-0CBB-4EBC-A5EA-26473EBF5413}" type="parTrans" cxnId="{E7D0307A-2DC5-4029-924C-887F6F78C6B9}">
      <dgm:prSet/>
      <dgm:spPr/>
      <dgm:t>
        <a:bodyPr/>
        <a:lstStyle/>
        <a:p>
          <a:endParaRPr lang="ru-RU"/>
        </a:p>
      </dgm:t>
    </dgm:pt>
    <dgm:pt modelId="{35FE2BEB-A634-4FFE-9F7C-83BE413CB093}" type="sibTrans" cxnId="{E7D0307A-2DC5-4029-924C-887F6F78C6B9}">
      <dgm:prSet/>
      <dgm:spPr/>
      <dgm:t>
        <a:bodyPr/>
        <a:lstStyle/>
        <a:p>
          <a:endParaRPr lang="ru-RU"/>
        </a:p>
      </dgm:t>
    </dgm:pt>
    <dgm:pt modelId="{0D73B56E-E76D-4313-B1BE-2796E96B1D6F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                       Субвенции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7F3232D-9AA7-4949-81B8-4740C7AC9B52}" type="parTrans" cxnId="{454B2CB3-9414-4F7F-B286-56BBCCEA415D}">
      <dgm:prSet/>
      <dgm:spPr/>
      <dgm:t>
        <a:bodyPr/>
        <a:lstStyle/>
        <a:p>
          <a:endParaRPr lang="ru-RU"/>
        </a:p>
      </dgm:t>
    </dgm:pt>
    <dgm:pt modelId="{73DE0A61-815E-4CC0-9DEE-41B25E453EF0}" type="sibTrans" cxnId="{454B2CB3-9414-4F7F-B286-56BBCCEA415D}">
      <dgm:prSet/>
      <dgm:spPr/>
      <dgm:t>
        <a:bodyPr/>
        <a:lstStyle/>
        <a:p>
          <a:endParaRPr lang="ru-RU"/>
        </a:p>
      </dgm:t>
    </dgm:pt>
    <dgm:pt modelId="{C6EBE801-44D4-4CDA-8B87-A8859DADB9FE}">
      <dgm:prSet/>
      <dgm:spPr/>
      <dgm:t>
        <a:bodyPr/>
        <a:lstStyle/>
        <a:p>
          <a:endParaRPr lang="ru-RU"/>
        </a:p>
      </dgm:t>
    </dgm:pt>
    <dgm:pt modelId="{3771C84F-F2E3-4003-901D-769DFF94D7EB}" type="parTrans" cxnId="{8AF94886-1534-4BA5-A0E1-468B4AD4E81A}">
      <dgm:prSet/>
      <dgm:spPr/>
      <dgm:t>
        <a:bodyPr/>
        <a:lstStyle/>
        <a:p>
          <a:endParaRPr lang="ru-RU"/>
        </a:p>
      </dgm:t>
    </dgm:pt>
    <dgm:pt modelId="{AF0D81E6-6408-4128-AB55-732A677958FD}" type="sibTrans" cxnId="{8AF94886-1534-4BA5-A0E1-468B4AD4E81A}">
      <dgm:prSet/>
      <dgm:spPr/>
      <dgm:t>
        <a:bodyPr/>
        <a:lstStyle/>
        <a:p>
          <a:endParaRPr lang="ru-RU"/>
        </a:p>
      </dgm:t>
    </dgm:pt>
    <dgm:pt modelId="{57AFF86B-B2B2-44BA-880B-B0DEAD8C5A5F}">
      <dgm:prSet/>
      <dgm:spPr/>
      <dgm:t>
        <a:bodyPr/>
        <a:lstStyle/>
        <a:p>
          <a:endParaRPr lang="ru-RU"/>
        </a:p>
      </dgm:t>
    </dgm:pt>
    <dgm:pt modelId="{6AE32F5A-06B1-4ED0-8377-D3A3F3147346}" type="parTrans" cxnId="{4E5EB6F9-1790-463E-A55C-6BD596D91E77}">
      <dgm:prSet/>
      <dgm:spPr/>
      <dgm:t>
        <a:bodyPr/>
        <a:lstStyle/>
        <a:p>
          <a:endParaRPr lang="ru-RU"/>
        </a:p>
      </dgm:t>
    </dgm:pt>
    <dgm:pt modelId="{9A41ADE2-3FCF-4244-B177-3B7AB6122CE0}" type="sibTrans" cxnId="{4E5EB6F9-1790-463E-A55C-6BD596D91E77}">
      <dgm:prSet/>
      <dgm:spPr/>
      <dgm:t>
        <a:bodyPr/>
        <a:lstStyle/>
        <a:p>
          <a:endParaRPr lang="ru-RU"/>
        </a:p>
      </dgm:t>
    </dgm:pt>
    <dgm:pt modelId="{9EC64ECE-3D50-4F5F-8ED9-A33316BA5E41}">
      <dgm:prSet/>
      <dgm:spPr/>
      <dgm:t>
        <a:bodyPr/>
        <a:lstStyle/>
        <a:p>
          <a:endParaRPr lang="ru-RU"/>
        </a:p>
      </dgm:t>
    </dgm:pt>
    <dgm:pt modelId="{4E383AEC-B967-4984-BC48-645DC59F31E7}" type="parTrans" cxnId="{B2C31FE9-00D1-4103-AD04-66978D9B9304}">
      <dgm:prSet/>
      <dgm:spPr/>
      <dgm:t>
        <a:bodyPr/>
        <a:lstStyle/>
        <a:p>
          <a:endParaRPr lang="ru-RU"/>
        </a:p>
      </dgm:t>
    </dgm:pt>
    <dgm:pt modelId="{080AB5D7-9DFC-4FEB-A703-A4085627E5C4}" type="sibTrans" cxnId="{B2C31FE9-00D1-4103-AD04-66978D9B9304}">
      <dgm:prSet/>
      <dgm:spPr/>
      <dgm:t>
        <a:bodyPr/>
        <a:lstStyle/>
        <a:p>
          <a:endParaRPr lang="ru-RU"/>
        </a:p>
      </dgm:t>
    </dgm:pt>
    <dgm:pt modelId="{5174BA29-9969-46B9-B2B3-10A9CCE11F0A}" type="pres">
      <dgm:prSet presAssocID="{6C253EE5-3526-4A18-89ED-D80BD70FCD4F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256899-3C71-41A3-A2A1-1ECD035ABBDF}" type="pres">
      <dgm:prSet presAssocID="{F5484E96-943C-4A5A-A8E3-F08104FEB60E}" presName="comp" presStyleCnt="0"/>
      <dgm:spPr/>
    </dgm:pt>
    <dgm:pt modelId="{A9C3A764-23F0-4BE7-8CFD-AA7A08A645BB}" type="pres">
      <dgm:prSet presAssocID="{F5484E96-943C-4A5A-A8E3-F08104FEB60E}" presName="box" presStyleLbl="node1" presStyleIdx="0" presStyleCnt="6" custLinFactNeighborX="1724" custLinFactNeighborY="-6582"/>
      <dgm:spPr/>
      <dgm:t>
        <a:bodyPr/>
        <a:lstStyle/>
        <a:p>
          <a:endParaRPr lang="ru-RU"/>
        </a:p>
      </dgm:t>
    </dgm:pt>
    <dgm:pt modelId="{1802F686-B784-404C-9589-5A1C716A595B}" type="pres">
      <dgm:prSet presAssocID="{F5484E96-943C-4A5A-A8E3-F08104FEB60E}" presName="img" presStyleLbl="fgImgPlace1" presStyleIdx="0" presStyleCnt="6"/>
      <dgm:spPr>
        <a:solidFill>
          <a:schemeClr val="bg1"/>
        </a:solidFill>
      </dgm:spPr>
      <dgm:t>
        <a:bodyPr/>
        <a:lstStyle/>
        <a:p>
          <a:endParaRPr lang="ru-RU"/>
        </a:p>
      </dgm:t>
    </dgm:pt>
    <dgm:pt modelId="{DE496576-B7CD-4079-97C6-B88D543F768E}" type="pres">
      <dgm:prSet presAssocID="{F5484E96-943C-4A5A-A8E3-F08104FEB60E}" presName="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4C4E29-BCAB-4313-A12D-8081CC065563}" type="pres">
      <dgm:prSet presAssocID="{951C6C07-26AB-412A-967F-B3974A95D85D}" presName="spacer" presStyleCnt="0"/>
      <dgm:spPr/>
    </dgm:pt>
    <dgm:pt modelId="{CA80C302-8C5E-40EE-AD12-0D097497EEDD}" type="pres">
      <dgm:prSet presAssocID="{BD5977D2-5BB4-4F15-8C87-034CEA4D3387}" presName="comp" presStyleCnt="0"/>
      <dgm:spPr/>
    </dgm:pt>
    <dgm:pt modelId="{DF219335-D6B1-428B-B606-DD865CC1FBC1}" type="pres">
      <dgm:prSet presAssocID="{BD5977D2-5BB4-4F15-8C87-034CEA4D3387}" presName="box" presStyleLbl="node1" presStyleIdx="1" presStyleCnt="6" custLinFactNeighborX="862" custLinFactNeighborY="-212"/>
      <dgm:spPr/>
      <dgm:t>
        <a:bodyPr/>
        <a:lstStyle/>
        <a:p>
          <a:endParaRPr lang="ru-RU"/>
        </a:p>
      </dgm:t>
    </dgm:pt>
    <dgm:pt modelId="{FB7B3AFA-5839-49EE-B9F1-943A12846C14}" type="pres">
      <dgm:prSet presAssocID="{BD5977D2-5BB4-4F15-8C87-034CEA4D3387}" presName="img" presStyleLbl="fgImgPlace1" presStyleIdx="1" presStyleCnt="6"/>
      <dgm:spPr>
        <a:solidFill>
          <a:schemeClr val="bg1"/>
        </a:solidFill>
      </dgm:spPr>
    </dgm:pt>
    <dgm:pt modelId="{73715463-D8D1-497E-8936-A519D3D28925}" type="pres">
      <dgm:prSet presAssocID="{BD5977D2-5BB4-4F15-8C87-034CEA4D3387}" presName="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D47BE6-955B-4278-B1C3-F3D353614057}" type="pres">
      <dgm:prSet presAssocID="{35FE2BEB-A634-4FFE-9F7C-83BE413CB093}" presName="spacer" presStyleCnt="0"/>
      <dgm:spPr/>
    </dgm:pt>
    <dgm:pt modelId="{AFFB2CFC-7DBE-4C99-90BB-8F926CF88925}" type="pres">
      <dgm:prSet presAssocID="{0D73B56E-E76D-4313-B1BE-2796E96B1D6F}" presName="comp" presStyleCnt="0"/>
      <dgm:spPr/>
    </dgm:pt>
    <dgm:pt modelId="{6C0EA107-49B7-4935-B022-250E16911940}" type="pres">
      <dgm:prSet presAssocID="{0D73B56E-E76D-4313-B1BE-2796E96B1D6F}" presName="box" presStyleLbl="node1" presStyleIdx="2" presStyleCnt="6" custLinFactNeighborY="-4837"/>
      <dgm:spPr/>
      <dgm:t>
        <a:bodyPr/>
        <a:lstStyle/>
        <a:p>
          <a:endParaRPr lang="ru-RU"/>
        </a:p>
      </dgm:t>
    </dgm:pt>
    <dgm:pt modelId="{BD65EC9D-61BF-4DDB-8E9B-812012F08280}" type="pres">
      <dgm:prSet presAssocID="{0D73B56E-E76D-4313-B1BE-2796E96B1D6F}" presName="img" presStyleLbl="fgImgPlace1" presStyleIdx="2" presStyleCnt="6" custLinFactNeighborX="308" custLinFactNeighborY="-4638"/>
      <dgm:spPr>
        <a:solidFill>
          <a:schemeClr val="bg1"/>
        </a:solidFill>
      </dgm:spPr>
    </dgm:pt>
    <dgm:pt modelId="{B4A52F70-CBF9-46BC-862E-53BD00DD4D33}" type="pres">
      <dgm:prSet presAssocID="{0D73B56E-E76D-4313-B1BE-2796E96B1D6F}" presName="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37F26C-616C-4AE5-8C00-25C7D862DCFE}" type="pres">
      <dgm:prSet presAssocID="{73DE0A61-815E-4CC0-9DEE-41B25E453EF0}" presName="spacer" presStyleCnt="0"/>
      <dgm:spPr/>
    </dgm:pt>
    <dgm:pt modelId="{7D7901C4-D087-4251-B74F-53F8E13C0073}" type="pres">
      <dgm:prSet presAssocID="{C6EBE801-44D4-4CDA-8B87-A8859DADB9FE}" presName="comp" presStyleCnt="0"/>
      <dgm:spPr/>
    </dgm:pt>
    <dgm:pt modelId="{3A6C2588-620B-41F7-824B-044BDC11AE0D}" type="pres">
      <dgm:prSet presAssocID="{C6EBE801-44D4-4CDA-8B87-A8859DADB9FE}" presName="box" presStyleLbl="node1" presStyleIdx="3" presStyleCnt="6"/>
      <dgm:spPr/>
      <dgm:t>
        <a:bodyPr/>
        <a:lstStyle/>
        <a:p>
          <a:endParaRPr lang="ru-RU"/>
        </a:p>
      </dgm:t>
    </dgm:pt>
    <dgm:pt modelId="{A807AEDE-E2DF-4ED6-96D0-CEE932A26A29}" type="pres">
      <dgm:prSet presAssocID="{C6EBE801-44D4-4CDA-8B87-A8859DADB9FE}" presName="img" presStyleLbl="fgImgPlace1" presStyleIdx="3" presStyleCnt="6"/>
      <dgm:spPr>
        <a:solidFill>
          <a:schemeClr val="bg1"/>
        </a:solidFill>
      </dgm:spPr>
      <dgm:t>
        <a:bodyPr/>
        <a:lstStyle/>
        <a:p>
          <a:endParaRPr lang="ru-RU"/>
        </a:p>
      </dgm:t>
    </dgm:pt>
    <dgm:pt modelId="{C5F5B77B-0326-417E-A430-74BED79E8641}" type="pres">
      <dgm:prSet presAssocID="{C6EBE801-44D4-4CDA-8B87-A8859DADB9FE}" presName="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8D14A6-6D04-454C-BB39-CE788FC6D1EC}" type="pres">
      <dgm:prSet presAssocID="{AF0D81E6-6408-4128-AB55-732A677958FD}" presName="spacer" presStyleCnt="0"/>
      <dgm:spPr/>
    </dgm:pt>
    <dgm:pt modelId="{CD31A46A-9640-49B3-AF48-1A9CF1959BC7}" type="pres">
      <dgm:prSet presAssocID="{57AFF86B-B2B2-44BA-880B-B0DEAD8C5A5F}" presName="comp" presStyleCnt="0"/>
      <dgm:spPr/>
    </dgm:pt>
    <dgm:pt modelId="{966A889E-5F40-4CEF-944C-73FF08952B6B}" type="pres">
      <dgm:prSet presAssocID="{57AFF86B-B2B2-44BA-880B-B0DEAD8C5A5F}" presName="box" presStyleLbl="node1" presStyleIdx="4" presStyleCnt="6"/>
      <dgm:spPr/>
      <dgm:t>
        <a:bodyPr/>
        <a:lstStyle/>
        <a:p>
          <a:endParaRPr lang="ru-RU"/>
        </a:p>
      </dgm:t>
    </dgm:pt>
    <dgm:pt modelId="{5269B06D-D71B-4ADB-A055-3F50132AC1BA}" type="pres">
      <dgm:prSet presAssocID="{57AFF86B-B2B2-44BA-880B-B0DEAD8C5A5F}" presName="img" presStyleLbl="fgImgPlace1" presStyleIdx="4" presStyleCnt="6" custScaleY="99999" custLinFactX="189038" custLinFactNeighborX="200000" custLinFactNeighborY="-160"/>
      <dgm:spPr>
        <a:solidFill>
          <a:schemeClr val="bg1"/>
        </a:solidFill>
      </dgm:spPr>
    </dgm:pt>
    <dgm:pt modelId="{078020E5-3C6D-44C2-9A8C-3F89D238CBBD}" type="pres">
      <dgm:prSet presAssocID="{57AFF86B-B2B2-44BA-880B-B0DEAD8C5A5F}" presName="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A8AF0B-05DF-4829-8A2E-EDFC9D355509}" type="pres">
      <dgm:prSet presAssocID="{9A41ADE2-3FCF-4244-B177-3B7AB6122CE0}" presName="spacer" presStyleCnt="0"/>
      <dgm:spPr/>
    </dgm:pt>
    <dgm:pt modelId="{90084DE1-8B04-4054-8336-4ED41BEAF8AC}" type="pres">
      <dgm:prSet presAssocID="{9EC64ECE-3D50-4F5F-8ED9-A33316BA5E41}" presName="comp" presStyleCnt="0"/>
      <dgm:spPr/>
    </dgm:pt>
    <dgm:pt modelId="{AB1CB1C3-DEC3-4D2F-9B71-9EAAA5794833}" type="pres">
      <dgm:prSet presAssocID="{9EC64ECE-3D50-4F5F-8ED9-A33316BA5E41}" presName="box" presStyleLbl="node1" presStyleIdx="5" presStyleCnt="6"/>
      <dgm:spPr/>
      <dgm:t>
        <a:bodyPr/>
        <a:lstStyle/>
        <a:p>
          <a:endParaRPr lang="ru-RU"/>
        </a:p>
      </dgm:t>
    </dgm:pt>
    <dgm:pt modelId="{AD576904-7F14-4B26-B4A3-065181E515F9}" type="pres">
      <dgm:prSet presAssocID="{9EC64ECE-3D50-4F5F-8ED9-A33316BA5E41}" presName="img" presStyleLbl="fgImgPlace1" presStyleIdx="5" presStyleCnt="6"/>
      <dgm:spPr>
        <a:solidFill>
          <a:schemeClr val="bg1"/>
        </a:solidFill>
      </dgm:spPr>
      <dgm:t>
        <a:bodyPr/>
        <a:lstStyle/>
        <a:p>
          <a:endParaRPr lang="ru-RU"/>
        </a:p>
      </dgm:t>
    </dgm:pt>
    <dgm:pt modelId="{6655FFEA-23D9-403D-B467-84AAD2CF8501}" type="pres">
      <dgm:prSet presAssocID="{9EC64ECE-3D50-4F5F-8ED9-A33316BA5E41}" presName="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94F92E-917C-4F99-899F-8B43ECAC3F54}" type="presOf" srcId="{0D73B56E-E76D-4313-B1BE-2796E96B1D6F}" destId="{B4A52F70-CBF9-46BC-862E-53BD00DD4D33}" srcOrd="1" destOrd="0" presId="urn:microsoft.com/office/officeart/2005/8/layout/vList4"/>
    <dgm:cxn modelId="{4AFBF537-5EBB-406B-9508-90448AA88498}" type="presOf" srcId="{9EC64ECE-3D50-4F5F-8ED9-A33316BA5E41}" destId="{6655FFEA-23D9-403D-B467-84AAD2CF8501}" srcOrd="1" destOrd="0" presId="urn:microsoft.com/office/officeart/2005/8/layout/vList4"/>
    <dgm:cxn modelId="{A518E270-F28E-48AF-8C7A-D2B6054847ED}" type="presOf" srcId="{6C253EE5-3526-4A18-89ED-D80BD70FCD4F}" destId="{5174BA29-9969-46B9-B2B3-10A9CCE11F0A}" srcOrd="0" destOrd="0" presId="urn:microsoft.com/office/officeart/2005/8/layout/vList4"/>
    <dgm:cxn modelId="{E7D0307A-2DC5-4029-924C-887F6F78C6B9}" srcId="{6C253EE5-3526-4A18-89ED-D80BD70FCD4F}" destId="{BD5977D2-5BB4-4F15-8C87-034CEA4D3387}" srcOrd="1" destOrd="0" parTransId="{EAC5E803-0CBB-4EBC-A5EA-26473EBF5413}" sibTransId="{35FE2BEB-A634-4FFE-9F7C-83BE413CB093}"/>
    <dgm:cxn modelId="{9C69DC54-28EC-494B-8767-AFBDCE37249F}" type="presOf" srcId="{57AFF86B-B2B2-44BA-880B-B0DEAD8C5A5F}" destId="{966A889E-5F40-4CEF-944C-73FF08952B6B}" srcOrd="0" destOrd="0" presId="urn:microsoft.com/office/officeart/2005/8/layout/vList4"/>
    <dgm:cxn modelId="{FCE1926D-01B7-4C18-8B8B-E1058E2BF9EB}" type="presOf" srcId="{BD5977D2-5BB4-4F15-8C87-034CEA4D3387}" destId="{DF219335-D6B1-428B-B606-DD865CC1FBC1}" srcOrd="0" destOrd="0" presId="urn:microsoft.com/office/officeart/2005/8/layout/vList4"/>
    <dgm:cxn modelId="{AD6F6E7B-C074-4D81-84D4-F0BBD607744E}" type="presOf" srcId="{9EC64ECE-3D50-4F5F-8ED9-A33316BA5E41}" destId="{AB1CB1C3-DEC3-4D2F-9B71-9EAAA5794833}" srcOrd="0" destOrd="0" presId="urn:microsoft.com/office/officeart/2005/8/layout/vList4"/>
    <dgm:cxn modelId="{CB64AFED-FEA7-49F6-AED5-CA670D7CA821}" type="presOf" srcId="{57AFF86B-B2B2-44BA-880B-B0DEAD8C5A5F}" destId="{078020E5-3C6D-44C2-9A8C-3F89D238CBBD}" srcOrd="1" destOrd="0" presId="urn:microsoft.com/office/officeart/2005/8/layout/vList4"/>
    <dgm:cxn modelId="{C9E12485-8158-4348-970E-D27102B18A7B}" type="presOf" srcId="{F5484E96-943C-4A5A-A8E3-F08104FEB60E}" destId="{A9C3A764-23F0-4BE7-8CFD-AA7A08A645BB}" srcOrd="0" destOrd="0" presId="urn:microsoft.com/office/officeart/2005/8/layout/vList4"/>
    <dgm:cxn modelId="{4E5EB6F9-1790-463E-A55C-6BD596D91E77}" srcId="{6C253EE5-3526-4A18-89ED-D80BD70FCD4F}" destId="{57AFF86B-B2B2-44BA-880B-B0DEAD8C5A5F}" srcOrd="4" destOrd="0" parTransId="{6AE32F5A-06B1-4ED0-8377-D3A3F3147346}" sibTransId="{9A41ADE2-3FCF-4244-B177-3B7AB6122CE0}"/>
    <dgm:cxn modelId="{F982FC8B-1759-4E23-97B0-1A0B55F1D827}" type="presOf" srcId="{BD5977D2-5BB4-4F15-8C87-034CEA4D3387}" destId="{73715463-D8D1-497E-8936-A519D3D28925}" srcOrd="1" destOrd="0" presId="urn:microsoft.com/office/officeart/2005/8/layout/vList4"/>
    <dgm:cxn modelId="{A97925D5-94F7-4EF6-9102-0FAE8E9B7E5C}" type="presOf" srcId="{C6EBE801-44D4-4CDA-8B87-A8859DADB9FE}" destId="{3A6C2588-620B-41F7-824B-044BDC11AE0D}" srcOrd="0" destOrd="0" presId="urn:microsoft.com/office/officeart/2005/8/layout/vList4"/>
    <dgm:cxn modelId="{46283A71-0BDF-48F4-A1F7-EBCA096167CE}" type="presOf" srcId="{0D73B56E-E76D-4313-B1BE-2796E96B1D6F}" destId="{6C0EA107-49B7-4935-B022-250E16911940}" srcOrd="0" destOrd="0" presId="urn:microsoft.com/office/officeart/2005/8/layout/vList4"/>
    <dgm:cxn modelId="{B2C31FE9-00D1-4103-AD04-66978D9B9304}" srcId="{6C253EE5-3526-4A18-89ED-D80BD70FCD4F}" destId="{9EC64ECE-3D50-4F5F-8ED9-A33316BA5E41}" srcOrd="5" destOrd="0" parTransId="{4E383AEC-B967-4984-BC48-645DC59F31E7}" sibTransId="{080AB5D7-9DFC-4FEB-A703-A4085627E5C4}"/>
    <dgm:cxn modelId="{BF1DD5F5-262C-4C8D-976F-6211FA083D2C}" srcId="{6C253EE5-3526-4A18-89ED-D80BD70FCD4F}" destId="{F5484E96-943C-4A5A-A8E3-F08104FEB60E}" srcOrd="0" destOrd="0" parTransId="{015087AA-AD81-4B5B-AFA7-EC999CFC3618}" sibTransId="{951C6C07-26AB-412A-967F-B3974A95D85D}"/>
    <dgm:cxn modelId="{454B2CB3-9414-4F7F-B286-56BBCCEA415D}" srcId="{6C253EE5-3526-4A18-89ED-D80BD70FCD4F}" destId="{0D73B56E-E76D-4313-B1BE-2796E96B1D6F}" srcOrd="2" destOrd="0" parTransId="{C7F3232D-9AA7-4949-81B8-4740C7AC9B52}" sibTransId="{73DE0A61-815E-4CC0-9DEE-41B25E453EF0}"/>
    <dgm:cxn modelId="{8AF94886-1534-4BA5-A0E1-468B4AD4E81A}" srcId="{6C253EE5-3526-4A18-89ED-D80BD70FCD4F}" destId="{C6EBE801-44D4-4CDA-8B87-A8859DADB9FE}" srcOrd="3" destOrd="0" parTransId="{3771C84F-F2E3-4003-901D-769DFF94D7EB}" sibTransId="{AF0D81E6-6408-4128-AB55-732A677958FD}"/>
    <dgm:cxn modelId="{B36E0C7C-8A1A-4133-8B90-9860ED0A1A0E}" type="presOf" srcId="{C6EBE801-44D4-4CDA-8B87-A8859DADB9FE}" destId="{C5F5B77B-0326-417E-A430-74BED79E8641}" srcOrd="1" destOrd="0" presId="urn:microsoft.com/office/officeart/2005/8/layout/vList4"/>
    <dgm:cxn modelId="{60927524-A626-4987-8F0E-38D0708C1581}" type="presOf" srcId="{F5484E96-943C-4A5A-A8E3-F08104FEB60E}" destId="{DE496576-B7CD-4079-97C6-B88D543F768E}" srcOrd="1" destOrd="0" presId="urn:microsoft.com/office/officeart/2005/8/layout/vList4"/>
    <dgm:cxn modelId="{26E5EC43-081E-47A9-9825-C7137312B95D}" type="presParOf" srcId="{5174BA29-9969-46B9-B2B3-10A9CCE11F0A}" destId="{8B256899-3C71-41A3-A2A1-1ECD035ABBDF}" srcOrd="0" destOrd="0" presId="urn:microsoft.com/office/officeart/2005/8/layout/vList4"/>
    <dgm:cxn modelId="{D21D21A5-F61F-47A0-B162-ECF691288426}" type="presParOf" srcId="{8B256899-3C71-41A3-A2A1-1ECD035ABBDF}" destId="{A9C3A764-23F0-4BE7-8CFD-AA7A08A645BB}" srcOrd="0" destOrd="0" presId="urn:microsoft.com/office/officeart/2005/8/layout/vList4"/>
    <dgm:cxn modelId="{B591352A-2A7C-4EBD-8F61-A699F16245EB}" type="presParOf" srcId="{8B256899-3C71-41A3-A2A1-1ECD035ABBDF}" destId="{1802F686-B784-404C-9589-5A1C716A595B}" srcOrd="1" destOrd="0" presId="urn:microsoft.com/office/officeart/2005/8/layout/vList4"/>
    <dgm:cxn modelId="{C38C81BC-A3F9-4658-B807-A1FC0DCD8B2C}" type="presParOf" srcId="{8B256899-3C71-41A3-A2A1-1ECD035ABBDF}" destId="{DE496576-B7CD-4079-97C6-B88D543F768E}" srcOrd="2" destOrd="0" presId="urn:microsoft.com/office/officeart/2005/8/layout/vList4"/>
    <dgm:cxn modelId="{B881ECC5-BBB3-41E6-A120-3EBC2B0A3BB6}" type="presParOf" srcId="{5174BA29-9969-46B9-B2B3-10A9CCE11F0A}" destId="{0E4C4E29-BCAB-4313-A12D-8081CC065563}" srcOrd="1" destOrd="0" presId="urn:microsoft.com/office/officeart/2005/8/layout/vList4"/>
    <dgm:cxn modelId="{29910CC8-5F2A-48A9-9A69-F796C54E6B9F}" type="presParOf" srcId="{5174BA29-9969-46B9-B2B3-10A9CCE11F0A}" destId="{CA80C302-8C5E-40EE-AD12-0D097497EEDD}" srcOrd="2" destOrd="0" presId="urn:microsoft.com/office/officeart/2005/8/layout/vList4"/>
    <dgm:cxn modelId="{A7B66BCA-CC04-42A5-B1A1-64E350978B76}" type="presParOf" srcId="{CA80C302-8C5E-40EE-AD12-0D097497EEDD}" destId="{DF219335-D6B1-428B-B606-DD865CC1FBC1}" srcOrd="0" destOrd="0" presId="urn:microsoft.com/office/officeart/2005/8/layout/vList4"/>
    <dgm:cxn modelId="{F8B64E69-FDE4-4688-93A5-618A18F19497}" type="presParOf" srcId="{CA80C302-8C5E-40EE-AD12-0D097497EEDD}" destId="{FB7B3AFA-5839-49EE-B9F1-943A12846C14}" srcOrd="1" destOrd="0" presId="urn:microsoft.com/office/officeart/2005/8/layout/vList4"/>
    <dgm:cxn modelId="{08DEFF3D-A0C7-4C25-BD7B-70092C033F84}" type="presParOf" srcId="{CA80C302-8C5E-40EE-AD12-0D097497EEDD}" destId="{73715463-D8D1-497E-8936-A519D3D28925}" srcOrd="2" destOrd="0" presId="urn:microsoft.com/office/officeart/2005/8/layout/vList4"/>
    <dgm:cxn modelId="{9E6C3A63-D865-4759-A964-B085164EFF6C}" type="presParOf" srcId="{5174BA29-9969-46B9-B2B3-10A9CCE11F0A}" destId="{B6D47BE6-955B-4278-B1C3-F3D353614057}" srcOrd="3" destOrd="0" presId="urn:microsoft.com/office/officeart/2005/8/layout/vList4"/>
    <dgm:cxn modelId="{EB2D681B-0D2A-4651-9D54-2F5869EED5DD}" type="presParOf" srcId="{5174BA29-9969-46B9-B2B3-10A9CCE11F0A}" destId="{AFFB2CFC-7DBE-4C99-90BB-8F926CF88925}" srcOrd="4" destOrd="0" presId="urn:microsoft.com/office/officeart/2005/8/layout/vList4"/>
    <dgm:cxn modelId="{D0B21254-4071-4C19-8EC9-B0667FC94D36}" type="presParOf" srcId="{AFFB2CFC-7DBE-4C99-90BB-8F926CF88925}" destId="{6C0EA107-49B7-4935-B022-250E16911940}" srcOrd="0" destOrd="0" presId="urn:microsoft.com/office/officeart/2005/8/layout/vList4"/>
    <dgm:cxn modelId="{032E52A9-94D0-4152-9A13-B61CB9E2C79E}" type="presParOf" srcId="{AFFB2CFC-7DBE-4C99-90BB-8F926CF88925}" destId="{BD65EC9D-61BF-4DDB-8E9B-812012F08280}" srcOrd="1" destOrd="0" presId="urn:microsoft.com/office/officeart/2005/8/layout/vList4"/>
    <dgm:cxn modelId="{15D051BA-5AD0-4224-970C-BA3C1F0ABB4B}" type="presParOf" srcId="{AFFB2CFC-7DBE-4C99-90BB-8F926CF88925}" destId="{B4A52F70-CBF9-46BC-862E-53BD00DD4D33}" srcOrd="2" destOrd="0" presId="urn:microsoft.com/office/officeart/2005/8/layout/vList4"/>
    <dgm:cxn modelId="{BB220CEE-1E85-4041-88DD-0118718E4A86}" type="presParOf" srcId="{5174BA29-9969-46B9-B2B3-10A9CCE11F0A}" destId="{EE37F26C-616C-4AE5-8C00-25C7D862DCFE}" srcOrd="5" destOrd="0" presId="urn:microsoft.com/office/officeart/2005/8/layout/vList4"/>
    <dgm:cxn modelId="{96D3E104-D4B0-4DFC-ACC4-B9AFFF242AEE}" type="presParOf" srcId="{5174BA29-9969-46B9-B2B3-10A9CCE11F0A}" destId="{7D7901C4-D087-4251-B74F-53F8E13C0073}" srcOrd="6" destOrd="0" presId="urn:microsoft.com/office/officeart/2005/8/layout/vList4"/>
    <dgm:cxn modelId="{32E06D79-64DF-4EA9-8B36-A260E6FAF84E}" type="presParOf" srcId="{7D7901C4-D087-4251-B74F-53F8E13C0073}" destId="{3A6C2588-620B-41F7-824B-044BDC11AE0D}" srcOrd="0" destOrd="0" presId="urn:microsoft.com/office/officeart/2005/8/layout/vList4"/>
    <dgm:cxn modelId="{BDAF07E7-4ACE-40F6-A373-BFBD50773715}" type="presParOf" srcId="{7D7901C4-D087-4251-B74F-53F8E13C0073}" destId="{A807AEDE-E2DF-4ED6-96D0-CEE932A26A29}" srcOrd="1" destOrd="0" presId="urn:microsoft.com/office/officeart/2005/8/layout/vList4"/>
    <dgm:cxn modelId="{9509F3D5-9342-4DAF-9D8B-97FB101C0FB8}" type="presParOf" srcId="{7D7901C4-D087-4251-B74F-53F8E13C0073}" destId="{C5F5B77B-0326-417E-A430-74BED79E8641}" srcOrd="2" destOrd="0" presId="urn:microsoft.com/office/officeart/2005/8/layout/vList4"/>
    <dgm:cxn modelId="{A6151859-D4E7-4B79-B372-97D718F45A9F}" type="presParOf" srcId="{5174BA29-9969-46B9-B2B3-10A9CCE11F0A}" destId="{028D14A6-6D04-454C-BB39-CE788FC6D1EC}" srcOrd="7" destOrd="0" presId="urn:microsoft.com/office/officeart/2005/8/layout/vList4"/>
    <dgm:cxn modelId="{89639E6E-FE64-4392-852D-00F5CC19EF2C}" type="presParOf" srcId="{5174BA29-9969-46B9-B2B3-10A9CCE11F0A}" destId="{CD31A46A-9640-49B3-AF48-1A9CF1959BC7}" srcOrd="8" destOrd="0" presId="urn:microsoft.com/office/officeart/2005/8/layout/vList4"/>
    <dgm:cxn modelId="{1A98075A-5F8A-4ABA-9BB2-691824EC77F8}" type="presParOf" srcId="{CD31A46A-9640-49B3-AF48-1A9CF1959BC7}" destId="{966A889E-5F40-4CEF-944C-73FF08952B6B}" srcOrd="0" destOrd="0" presId="urn:microsoft.com/office/officeart/2005/8/layout/vList4"/>
    <dgm:cxn modelId="{D90FC4CA-30C2-4D93-A807-171E88E4FE9E}" type="presParOf" srcId="{CD31A46A-9640-49B3-AF48-1A9CF1959BC7}" destId="{5269B06D-D71B-4ADB-A055-3F50132AC1BA}" srcOrd="1" destOrd="0" presId="urn:microsoft.com/office/officeart/2005/8/layout/vList4"/>
    <dgm:cxn modelId="{5F53129B-BD54-4643-A2D5-C0751FAEA46B}" type="presParOf" srcId="{CD31A46A-9640-49B3-AF48-1A9CF1959BC7}" destId="{078020E5-3C6D-44C2-9A8C-3F89D238CBBD}" srcOrd="2" destOrd="0" presId="urn:microsoft.com/office/officeart/2005/8/layout/vList4"/>
    <dgm:cxn modelId="{73E8F950-48A6-4D80-A362-B548E536DC4E}" type="presParOf" srcId="{5174BA29-9969-46B9-B2B3-10A9CCE11F0A}" destId="{1BA8AF0B-05DF-4829-8A2E-EDFC9D355509}" srcOrd="9" destOrd="0" presId="urn:microsoft.com/office/officeart/2005/8/layout/vList4"/>
    <dgm:cxn modelId="{7DFBC549-10FA-4043-A6E0-300349DFF6F0}" type="presParOf" srcId="{5174BA29-9969-46B9-B2B3-10A9CCE11F0A}" destId="{90084DE1-8B04-4054-8336-4ED41BEAF8AC}" srcOrd="10" destOrd="0" presId="urn:microsoft.com/office/officeart/2005/8/layout/vList4"/>
    <dgm:cxn modelId="{3B560C61-B88A-4F58-8EAC-6D7E933D8A29}" type="presParOf" srcId="{90084DE1-8B04-4054-8336-4ED41BEAF8AC}" destId="{AB1CB1C3-DEC3-4D2F-9B71-9EAAA5794833}" srcOrd="0" destOrd="0" presId="urn:microsoft.com/office/officeart/2005/8/layout/vList4"/>
    <dgm:cxn modelId="{C99AA7D3-413F-442D-A45A-518515689853}" type="presParOf" srcId="{90084DE1-8B04-4054-8336-4ED41BEAF8AC}" destId="{AD576904-7F14-4B26-B4A3-065181E515F9}" srcOrd="1" destOrd="0" presId="urn:microsoft.com/office/officeart/2005/8/layout/vList4"/>
    <dgm:cxn modelId="{74AAF505-EB77-4CF7-829A-06DFA9B0BB04}" type="presParOf" srcId="{90084DE1-8B04-4054-8336-4ED41BEAF8AC}" destId="{6655FFEA-23D9-403D-B467-84AAD2CF8501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BA129E-D7B7-4C73-99EF-B81E03A605FA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EF7247E-2894-48B2-992A-45335BAEA750}">
      <dgm:prSet phldrT="[Текст]" custT="1"/>
      <dgm:spPr/>
      <dgm:t>
        <a:bodyPr/>
        <a:lstStyle/>
        <a:p>
          <a:pPr algn="ctr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Совершенствование работы по повышению эффективности использования имущества, находящегося в муниципальной собственности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54FFEAE-E65D-4408-8005-7A2122242D61}" type="parTrans" cxnId="{BA50E69E-58D2-413B-92F5-023897E576D7}">
      <dgm:prSet/>
      <dgm:spPr/>
      <dgm:t>
        <a:bodyPr/>
        <a:lstStyle/>
        <a:p>
          <a:endParaRPr lang="ru-RU"/>
        </a:p>
      </dgm:t>
    </dgm:pt>
    <dgm:pt modelId="{3A372A31-6909-480E-A5E6-9BEB7E6F8AD1}" type="sibTrans" cxnId="{BA50E69E-58D2-413B-92F5-023897E576D7}">
      <dgm:prSet/>
      <dgm:spPr/>
      <dgm:t>
        <a:bodyPr/>
        <a:lstStyle/>
        <a:p>
          <a:endParaRPr lang="ru-RU"/>
        </a:p>
      </dgm:t>
    </dgm:pt>
    <dgm:pt modelId="{76D190E2-7A45-4133-9238-4EB6440CD563}">
      <dgm:prSet phldrT="[Текст]" custT="1"/>
      <dgm:spPr/>
      <dgm:t>
        <a:bodyPr/>
        <a:lstStyle/>
        <a:p>
          <a:pPr algn="ctr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Проведение мероприятий на предприятиях различных форм собственности с целью выявления факторов привлечения к работе без оформления трудовых отношений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30083FD-F6C6-4B59-A1C5-95ADE4FEFBA4}" type="parTrans" cxnId="{06380097-FE2F-4F6B-BB4F-98F3736A4738}">
      <dgm:prSet/>
      <dgm:spPr/>
      <dgm:t>
        <a:bodyPr/>
        <a:lstStyle/>
        <a:p>
          <a:endParaRPr lang="ru-RU"/>
        </a:p>
      </dgm:t>
    </dgm:pt>
    <dgm:pt modelId="{8EC4544C-D71E-4DD4-B741-4BCA35D4909C}" type="sibTrans" cxnId="{06380097-FE2F-4F6B-BB4F-98F3736A4738}">
      <dgm:prSet/>
      <dgm:spPr/>
      <dgm:t>
        <a:bodyPr/>
        <a:lstStyle/>
        <a:p>
          <a:endParaRPr lang="ru-RU"/>
        </a:p>
      </dgm:t>
    </dgm:pt>
    <dgm:pt modelId="{84C76CF2-5F46-48CF-973B-E52096A5E28B}">
      <dgm:prSet phldrT="[Текст]" custT="1"/>
      <dgm:spPr/>
      <dgm:t>
        <a:bodyPr/>
        <a:lstStyle/>
        <a:p>
          <a:pPr algn="ctr"/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Проведение торгов по реализации муниципального имущества и земельных участков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F7367B0-406F-41E6-9C29-11048C5B3942}" type="parTrans" cxnId="{4A1B35D8-7269-4828-A8FD-5957658818B6}">
      <dgm:prSet/>
      <dgm:spPr/>
      <dgm:t>
        <a:bodyPr/>
        <a:lstStyle/>
        <a:p>
          <a:endParaRPr lang="ru-RU"/>
        </a:p>
      </dgm:t>
    </dgm:pt>
    <dgm:pt modelId="{C9D1F7DE-0850-42BF-996F-6A74A4AD7917}" type="sibTrans" cxnId="{4A1B35D8-7269-4828-A8FD-5957658818B6}">
      <dgm:prSet/>
      <dgm:spPr/>
      <dgm:t>
        <a:bodyPr/>
        <a:lstStyle/>
        <a:p>
          <a:endParaRPr lang="ru-RU"/>
        </a:p>
      </dgm:t>
    </dgm:pt>
    <dgm:pt modelId="{AF6E2BA0-1712-4499-9867-E86895363F74}">
      <dgm:prSet custT="1"/>
      <dgm:spPr/>
      <dgm:t>
        <a:bodyPr/>
        <a:lstStyle/>
        <a:p>
          <a:endParaRPr lang="ru-RU" sz="1600">
            <a:latin typeface="Times New Roman" pitchFamily="18" charset="0"/>
            <a:cs typeface="Times New Roman" pitchFamily="18" charset="0"/>
          </a:endParaRPr>
        </a:p>
      </dgm:t>
    </dgm:pt>
    <dgm:pt modelId="{BAA49948-EABC-495C-970A-46C2CFF7B9C4}" type="parTrans" cxnId="{6C391CB3-4468-4F73-8BBF-C03A4782579F}">
      <dgm:prSet/>
      <dgm:spPr/>
      <dgm:t>
        <a:bodyPr/>
        <a:lstStyle/>
        <a:p>
          <a:endParaRPr lang="ru-RU"/>
        </a:p>
      </dgm:t>
    </dgm:pt>
    <dgm:pt modelId="{502996B5-84CC-4602-AAA0-103F0FC8B1B1}" type="sibTrans" cxnId="{6C391CB3-4468-4F73-8BBF-C03A4782579F}">
      <dgm:prSet/>
      <dgm:spPr/>
      <dgm:t>
        <a:bodyPr/>
        <a:lstStyle/>
        <a:p>
          <a:endParaRPr lang="ru-RU"/>
        </a:p>
      </dgm:t>
    </dgm:pt>
    <dgm:pt modelId="{A4ACF7F4-F105-4CD4-AA78-729B31A0FCE2}">
      <dgm:prSet/>
      <dgm:spPr/>
      <dgm:t>
        <a:bodyPr/>
        <a:lstStyle/>
        <a:p>
          <a:endParaRPr lang="ru-RU"/>
        </a:p>
      </dgm:t>
    </dgm:pt>
    <dgm:pt modelId="{19C752A2-CADF-4190-8D48-8B9B34F63980}" type="parTrans" cxnId="{37A8ABBC-3C9E-42C7-8902-BB1CFE236927}">
      <dgm:prSet/>
      <dgm:spPr/>
      <dgm:t>
        <a:bodyPr/>
        <a:lstStyle/>
        <a:p>
          <a:endParaRPr lang="ru-RU"/>
        </a:p>
      </dgm:t>
    </dgm:pt>
    <dgm:pt modelId="{B3E241E4-DAF6-4C73-BD66-DEB6B4EEBFC7}" type="sibTrans" cxnId="{37A8ABBC-3C9E-42C7-8902-BB1CFE236927}">
      <dgm:prSet/>
      <dgm:spPr/>
      <dgm:t>
        <a:bodyPr/>
        <a:lstStyle/>
        <a:p>
          <a:endParaRPr lang="ru-RU"/>
        </a:p>
      </dgm:t>
    </dgm:pt>
    <dgm:pt modelId="{11A0BE89-2B4C-4928-B67C-D400B0EB0C95}" type="pres">
      <dgm:prSet presAssocID="{76BA129E-D7B7-4C73-99EF-B81E03A605F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D33587-57F2-4A4D-9FCB-9C4B832E03A1}" type="pres">
      <dgm:prSet presAssocID="{AF6E2BA0-1712-4499-9867-E86895363F74}" presName="parentLin" presStyleCnt="0"/>
      <dgm:spPr/>
    </dgm:pt>
    <dgm:pt modelId="{8ECBD99B-C842-436F-B87E-C7EFEBC13527}" type="pres">
      <dgm:prSet presAssocID="{AF6E2BA0-1712-4499-9867-E86895363F74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38137F7-DB8D-4D12-AF1A-E95F62F88855}" type="pres">
      <dgm:prSet presAssocID="{AF6E2BA0-1712-4499-9867-E86895363F74}" presName="parentText" presStyleLbl="node1" presStyleIdx="0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054CB9-D7FB-4D1C-AA08-85243DF3EF7C}" type="pres">
      <dgm:prSet presAssocID="{AF6E2BA0-1712-4499-9867-E86895363F74}" presName="negativeSpace" presStyleCnt="0"/>
      <dgm:spPr/>
    </dgm:pt>
    <dgm:pt modelId="{0148CF7E-C697-4C9E-8F5A-66EABF58B326}" type="pres">
      <dgm:prSet presAssocID="{AF6E2BA0-1712-4499-9867-E86895363F74}" presName="childText" presStyleLbl="conFgAcc1" presStyleIdx="0" presStyleCnt="5">
        <dgm:presLayoutVars>
          <dgm:bulletEnabled val="1"/>
        </dgm:presLayoutVars>
      </dgm:prSet>
      <dgm:spPr/>
    </dgm:pt>
    <dgm:pt modelId="{8338E288-4E8C-4371-930A-1F33983B762C}" type="pres">
      <dgm:prSet presAssocID="{502996B5-84CC-4602-AAA0-103F0FC8B1B1}" presName="spaceBetweenRectangles" presStyleCnt="0"/>
      <dgm:spPr/>
    </dgm:pt>
    <dgm:pt modelId="{15F6FEC3-E9B4-45BB-BB1B-3F9CCF9B21C6}" type="pres">
      <dgm:prSet presAssocID="{5EF7247E-2894-48B2-992A-45335BAEA750}" presName="parentLin" presStyleCnt="0"/>
      <dgm:spPr/>
    </dgm:pt>
    <dgm:pt modelId="{43CCB7E2-5BDB-4C81-843A-77227BFCB227}" type="pres">
      <dgm:prSet presAssocID="{5EF7247E-2894-48B2-992A-45335BAEA750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76A3C943-39DA-4C86-80B8-1798119D51E1}" type="pres">
      <dgm:prSet presAssocID="{5EF7247E-2894-48B2-992A-45335BAEA750}" presName="parentText" presStyleLbl="node1" presStyleIdx="1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B8254C-0A3F-4199-8CC7-109876F06527}" type="pres">
      <dgm:prSet presAssocID="{5EF7247E-2894-48B2-992A-45335BAEA750}" presName="negativeSpace" presStyleCnt="0"/>
      <dgm:spPr/>
    </dgm:pt>
    <dgm:pt modelId="{501B8293-417B-48EA-828C-B572FFD2B63E}" type="pres">
      <dgm:prSet presAssocID="{5EF7247E-2894-48B2-992A-45335BAEA750}" presName="childText" presStyleLbl="conFgAcc1" presStyleIdx="1" presStyleCnt="5">
        <dgm:presLayoutVars>
          <dgm:bulletEnabled val="1"/>
        </dgm:presLayoutVars>
      </dgm:prSet>
      <dgm:spPr/>
    </dgm:pt>
    <dgm:pt modelId="{C84444D8-6DFB-40E6-BFB4-B0049E1A2169}" type="pres">
      <dgm:prSet presAssocID="{3A372A31-6909-480E-A5E6-9BEB7E6F8AD1}" presName="spaceBetweenRectangles" presStyleCnt="0"/>
      <dgm:spPr/>
    </dgm:pt>
    <dgm:pt modelId="{2FB92FB8-DD0B-48F9-BC9C-4C20059B0115}" type="pres">
      <dgm:prSet presAssocID="{76D190E2-7A45-4133-9238-4EB6440CD563}" presName="parentLin" presStyleCnt="0"/>
      <dgm:spPr/>
    </dgm:pt>
    <dgm:pt modelId="{7D04BE30-B263-43B4-A691-82FC0E0E6728}" type="pres">
      <dgm:prSet presAssocID="{76D190E2-7A45-4133-9238-4EB6440CD563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93BBBD56-D1A9-4293-9A6F-E5BBF71E738E}" type="pres">
      <dgm:prSet presAssocID="{76D190E2-7A45-4133-9238-4EB6440CD563}" presName="parentText" presStyleLbl="node1" presStyleIdx="2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6C8C8-CE8C-4ABE-AEB9-05A08C7B5822}" type="pres">
      <dgm:prSet presAssocID="{76D190E2-7A45-4133-9238-4EB6440CD563}" presName="negativeSpace" presStyleCnt="0"/>
      <dgm:spPr/>
    </dgm:pt>
    <dgm:pt modelId="{52F33B7F-13E2-4858-85B3-31F9AB46F5AA}" type="pres">
      <dgm:prSet presAssocID="{76D190E2-7A45-4133-9238-4EB6440CD563}" presName="childText" presStyleLbl="conFgAcc1" presStyleIdx="2" presStyleCnt="5">
        <dgm:presLayoutVars>
          <dgm:bulletEnabled val="1"/>
        </dgm:presLayoutVars>
      </dgm:prSet>
      <dgm:spPr/>
    </dgm:pt>
    <dgm:pt modelId="{6CD77CBE-7F7D-4C58-B8E7-18219ACD6648}" type="pres">
      <dgm:prSet presAssocID="{8EC4544C-D71E-4DD4-B741-4BCA35D4909C}" presName="spaceBetweenRectangles" presStyleCnt="0"/>
      <dgm:spPr/>
    </dgm:pt>
    <dgm:pt modelId="{CBF3B721-5D21-4ADB-B3D9-6A6F2C9F43CB}" type="pres">
      <dgm:prSet presAssocID="{84C76CF2-5F46-48CF-973B-E52096A5E28B}" presName="parentLin" presStyleCnt="0"/>
      <dgm:spPr/>
    </dgm:pt>
    <dgm:pt modelId="{812AF471-48D3-4425-9580-CE05C086856D}" type="pres">
      <dgm:prSet presAssocID="{84C76CF2-5F46-48CF-973B-E52096A5E28B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2499B599-0E5C-4949-88A6-5461DB0336BF}" type="pres">
      <dgm:prSet presAssocID="{84C76CF2-5F46-48CF-973B-E52096A5E28B}" presName="parentText" presStyleLbl="node1" presStyleIdx="3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9542C5-099B-40ED-B6C6-E73C5F457B1F}" type="pres">
      <dgm:prSet presAssocID="{84C76CF2-5F46-48CF-973B-E52096A5E28B}" presName="negativeSpace" presStyleCnt="0"/>
      <dgm:spPr/>
    </dgm:pt>
    <dgm:pt modelId="{C224A40C-314F-48A3-A0A5-8CA00CBEC105}" type="pres">
      <dgm:prSet presAssocID="{84C76CF2-5F46-48CF-973B-E52096A5E28B}" presName="childText" presStyleLbl="conFgAcc1" presStyleIdx="3" presStyleCnt="5">
        <dgm:presLayoutVars>
          <dgm:bulletEnabled val="1"/>
        </dgm:presLayoutVars>
      </dgm:prSet>
      <dgm:spPr/>
    </dgm:pt>
    <dgm:pt modelId="{70B93461-BB6B-413E-A663-5C63E9AB59AC}" type="pres">
      <dgm:prSet presAssocID="{C9D1F7DE-0850-42BF-996F-6A74A4AD7917}" presName="spaceBetweenRectangles" presStyleCnt="0"/>
      <dgm:spPr/>
    </dgm:pt>
    <dgm:pt modelId="{7DED18D8-3F5A-494C-A209-34A3E6E7F8A4}" type="pres">
      <dgm:prSet presAssocID="{A4ACF7F4-F105-4CD4-AA78-729B31A0FCE2}" presName="parentLin" presStyleCnt="0"/>
      <dgm:spPr/>
    </dgm:pt>
    <dgm:pt modelId="{A002A0F8-AB56-4009-BE03-41F8B12F671D}" type="pres">
      <dgm:prSet presAssocID="{A4ACF7F4-F105-4CD4-AA78-729B31A0FCE2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E98EEC8F-A17F-4BF2-A8B2-558331547271}" type="pres">
      <dgm:prSet presAssocID="{A4ACF7F4-F105-4CD4-AA78-729B31A0FCE2}" presName="parentText" presStyleLbl="node1" presStyleIdx="4" presStyleCnt="5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7A9BF2-3877-4FF4-A022-DE01DE29E214}" type="pres">
      <dgm:prSet presAssocID="{A4ACF7F4-F105-4CD4-AA78-729B31A0FCE2}" presName="negativeSpace" presStyleCnt="0"/>
      <dgm:spPr/>
    </dgm:pt>
    <dgm:pt modelId="{5714D522-4D59-4521-B91C-F807E31A8E65}" type="pres">
      <dgm:prSet presAssocID="{A4ACF7F4-F105-4CD4-AA78-729B31A0FCE2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47748149-5052-487E-8190-9EDF061648A7}" type="presOf" srcId="{84C76CF2-5F46-48CF-973B-E52096A5E28B}" destId="{2499B599-0E5C-4949-88A6-5461DB0336BF}" srcOrd="1" destOrd="0" presId="urn:microsoft.com/office/officeart/2005/8/layout/list1"/>
    <dgm:cxn modelId="{6C391CB3-4468-4F73-8BBF-C03A4782579F}" srcId="{76BA129E-D7B7-4C73-99EF-B81E03A605FA}" destId="{AF6E2BA0-1712-4499-9867-E86895363F74}" srcOrd="0" destOrd="0" parTransId="{BAA49948-EABC-495C-970A-46C2CFF7B9C4}" sibTransId="{502996B5-84CC-4602-AAA0-103F0FC8B1B1}"/>
    <dgm:cxn modelId="{F5AE51FE-E84B-42A8-AA6A-2FAC5F853F08}" type="presOf" srcId="{AF6E2BA0-1712-4499-9867-E86895363F74}" destId="{238137F7-DB8D-4D12-AF1A-E95F62F88855}" srcOrd="1" destOrd="0" presId="urn:microsoft.com/office/officeart/2005/8/layout/list1"/>
    <dgm:cxn modelId="{37A8ABBC-3C9E-42C7-8902-BB1CFE236927}" srcId="{76BA129E-D7B7-4C73-99EF-B81E03A605FA}" destId="{A4ACF7F4-F105-4CD4-AA78-729B31A0FCE2}" srcOrd="4" destOrd="0" parTransId="{19C752A2-CADF-4190-8D48-8B9B34F63980}" sibTransId="{B3E241E4-DAF6-4C73-BD66-DEB6B4EEBFC7}"/>
    <dgm:cxn modelId="{191725F8-1E45-421F-85D6-3D3FA00D4A66}" type="presOf" srcId="{A4ACF7F4-F105-4CD4-AA78-729B31A0FCE2}" destId="{E98EEC8F-A17F-4BF2-A8B2-558331547271}" srcOrd="1" destOrd="0" presId="urn:microsoft.com/office/officeart/2005/8/layout/list1"/>
    <dgm:cxn modelId="{B7AC7916-B809-416D-8810-25A6B43C9B0B}" type="presOf" srcId="{AF6E2BA0-1712-4499-9867-E86895363F74}" destId="{8ECBD99B-C842-436F-B87E-C7EFEBC13527}" srcOrd="0" destOrd="0" presId="urn:microsoft.com/office/officeart/2005/8/layout/list1"/>
    <dgm:cxn modelId="{06380097-FE2F-4F6B-BB4F-98F3736A4738}" srcId="{76BA129E-D7B7-4C73-99EF-B81E03A605FA}" destId="{76D190E2-7A45-4133-9238-4EB6440CD563}" srcOrd="2" destOrd="0" parTransId="{230083FD-F6C6-4B59-A1C5-95ADE4FEFBA4}" sibTransId="{8EC4544C-D71E-4DD4-B741-4BCA35D4909C}"/>
    <dgm:cxn modelId="{EB6AEFE5-683F-4B23-B863-ABF6D2422A36}" type="presOf" srcId="{5EF7247E-2894-48B2-992A-45335BAEA750}" destId="{43CCB7E2-5BDB-4C81-843A-77227BFCB227}" srcOrd="0" destOrd="0" presId="urn:microsoft.com/office/officeart/2005/8/layout/list1"/>
    <dgm:cxn modelId="{2CB84046-C194-46A1-AA66-B37B8A1885D7}" type="presOf" srcId="{A4ACF7F4-F105-4CD4-AA78-729B31A0FCE2}" destId="{A002A0F8-AB56-4009-BE03-41F8B12F671D}" srcOrd="0" destOrd="0" presId="urn:microsoft.com/office/officeart/2005/8/layout/list1"/>
    <dgm:cxn modelId="{3843C339-106D-4374-BD68-ADE13A6390DE}" type="presOf" srcId="{76D190E2-7A45-4133-9238-4EB6440CD563}" destId="{7D04BE30-B263-43B4-A691-82FC0E0E6728}" srcOrd="0" destOrd="0" presId="urn:microsoft.com/office/officeart/2005/8/layout/list1"/>
    <dgm:cxn modelId="{4A1B35D8-7269-4828-A8FD-5957658818B6}" srcId="{76BA129E-D7B7-4C73-99EF-B81E03A605FA}" destId="{84C76CF2-5F46-48CF-973B-E52096A5E28B}" srcOrd="3" destOrd="0" parTransId="{CF7367B0-406F-41E6-9C29-11048C5B3942}" sibTransId="{C9D1F7DE-0850-42BF-996F-6A74A4AD7917}"/>
    <dgm:cxn modelId="{0290380A-ABA1-4CDE-8373-908C0300F0C6}" type="presOf" srcId="{76BA129E-D7B7-4C73-99EF-B81E03A605FA}" destId="{11A0BE89-2B4C-4928-B67C-D400B0EB0C95}" srcOrd="0" destOrd="0" presId="urn:microsoft.com/office/officeart/2005/8/layout/list1"/>
    <dgm:cxn modelId="{1196A0C0-319B-471E-95CC-503A3F8DE768}" type="presOf" srcId="{76D190E2-7A45-4133-9238-4EB6440CD563}" destId="{93BBBD56-D1A9-4293-9A6F-E5BBF71E738E}" srcOrd="1" destOrd="0" presId="urn:microsoft.com/office/officeart/2005/8/layout/list1"/>
    <dgm:cxn modelId="{BA50E69E-58D2-413B-92F5-023897E576D7}" srcId="{76BA129E-D7B7-4C73-99EF-B81E03A605FA}" destId="{5EF7247E-2894-48B2-992A-45335BAEA750}" srcOrd="1" destOrd="0" parTransId="{354FFEAE-E65D-4408-8005-7A2122242D61}" sibTransId="{3A372A31-6909-480E-A5E6-9BEB7E6F8AD1}"/>
    <dgm:cxn modelId="{19A589F8-65A0-48DA-B521-ED4294900687}" type="presOf" srcId="{5EF7247E-2894-48B2-992A-45335BAEA750}" destId="{76A3C943-39DA-4C86-80B8-1798119D51E1}" srcOrd="1" destOrd="0" presId="urn:microsoft.com/office/officeart/2005/8/layout/list1"/>
    <dgm:cxn modelId="{7D4E1DD1-837E-4195-AC96-C7871D17B686}" type="presOf" srcId="{84C76CF2-5F46-48CF-973B-E52096A5E28B}" destId="{812AF471-48D3-4425-9580-CE05C086856D}" srcOrd="0" destOrd="0" presId="urn:microsoft.com/office/officeart/2005/8/layout/list1"/>
    <dgm:cxn modelId="{B452C4FC-44A9-4867-A7F5-CC232CBE0EF8}" type="presParOf" srcId="{11A0BE89-2B4C-4928-B67C-D400B0EB0C95}" destId="{DBD33587-57F2-4A4D-9FCB-9C4B832E03A1}" srcOrd="0" destOrd="0" presId="urn:microsoft.com/office/officeart/2005/8/layout/list1"/>
    <dgm:cxn modelId="{B69A9008-F127-4777-A9B6-BB8F4492EFFB}" type="presParOf" srcId="{DBD33587-57F2-4A4D-9FCB-9C4B832E03A1}" destId="{8ECBD99B-C842-436F-B87E-C7EFEBC13527}" srcOrd="0" destOrd="0" presId="urn:microsoft.com/office/officeart/2005/8/layout/list1"/>
    <dgm:cxn modelId="{CF6D8772-7665-499F-8F11-7C516721F238}" type="presParOf" srcId="{DBD33587-57F2-4A4D-9FCB-9C4B832E03A1}" destId="{238137F7-DB8D-4D12-AF1A-E95F62F88855}" srcOrd="1" destOrd="0" presId="urn:microsoft.com/office/officeart/2005/8/layout/list1"/>
    <dgm:cxn modelId="{282C38FA-DA9F-45B5-A851-7141EA9342B3}" type="presParOf" srcId="{11A0BE89-2B4C-4928-B67C-D400B0EB0C95}" destId="{45054CB9-D7FB-4D1C-AA08-85243DF3EF7C}" srcOrd="1" destOrd="0" presId="urn:microsoft.com/office/officeart/2005/8/layout/list1"/>
    <dgm:cxn modelId="{09C6915E-7914-4711-9C01-DAC83A3D0B27}" type="presParOf" srcId="{11A0BE89-2B4C-4928-B67C-D400B0EB0C95}" destId="{0148CF7E-C697-4C9E-8F5A-66EABF58B326}" srcOrd="2" destOrd="0" presId="urn:microsoft.com/office/officeart/2005/8/layout/list1"/>
    <dgm:cxn modelId="{9D6E9012-9DA0-46A6-9D33-17731FCCCCC0}" type="presParOf" srcId="{11A0BE89-2B4C-4928-B67C-D400B0EB0C95}" destId="{8338E288-4E8C-4371-930A-1F33983B762C}" srcOrd="3" destOrd="0" presId="urn:microsoft.com/office/officeart/2005/8/layout/list1"/>
    <dgm:cxn modelId="{20D778E7-F56A-4E63-9012-4A03E55D8293}" type="presParOf" srcId="{11A0BE89-2B4C-4928-B67C-D400B0EB0C95}" destId="{15F6FEC3-E9B4-45BB-BB1B-3F9CCF9B21C6}" srcOrd="4" destOrd="0" presId="urn:microsoft.com/office/officeart/2005/8/layout/list1"/>
    <dgm:cxn modelId="{2094FB89-2254-42F5-80C9-DAC1DE77735D}" type="presParOf" srcId="{15F6FEC3-E9B4-45BB-BB1B-3F9CCF9B21C6}" destId="{43CCB7E2-5BDB-4C81-843A-77227BFCB227}" srcOrd="0" destOrd="0" presId="urn:microsoft.com/office/officeart/2005/8/layout/list1"/>
    <dgm:cxn modelId="{F09FB6E3-2AE0-406D-B15A-3274CAB8F6D8}" type="presParOf" srcId="{15F6FEC3-E9B4-45BB-BB1B-3F9CCF9B21C6}" destId="{76A3C943-39DA-4C86-80B8-1798119D51E1}" srcOrd="1" destOrd="0" presId="urn:microsoft.com/office/officeart/2005/8/layout/list1"/>
    <dgm:cxn modelId="{50D35C81-5EC3-470F-9C17-4F27A9FF2D00}" type="presParOf" srcId="{11A0BE89-2B4C-4928-B67C-D400B0EB0C95}" destId="{98B8254C-0A3F-4199-8CC7-109876F06527}" srcOrd="5" destOrd="0" presId="urn:microsoft.com/office/officeart/2005/8/layout/list1"/>
    <dgm:cxn modelId="{72AAF712-2B5D-4B2E-80FB-B516374ABF13}" type="presParOf" srcId="{11A0BE89-2B4C-4928-B67C-D400B0EB0C95}" destId="{501B8293-417B-48EA-828C-B572FFD2B63E}" srcOrd="6" destOrd="0" presId="urn:microsoft.com/office/officeart/2005/8/layout/list1"/>
    <dgm:cxn modelId="{62D31E16-E33C-465C-9175-87D64244FF3C}" type="presParOf" srcId="{11A0BE89-2B4C-4928-B67C-D400B0EB0C95}" destId="{C84444D8-6DFB-40E6-BFB4-B0049E1A2169}" srcOrd="7" destOrd="0" presId="urn:microsoft.com/office/officeart/2005/8/layout/list1"/>
    <dgm:cxn modelId="{0265C3EC-4136-4187-8D31-49E0EEFACEB0}" type="presParOf" srcId="{11A0BE89-2B4C-4928-B67C-D400B0EB0C95}" destId="{2FB92FB8-DD0B-48F9-BC9C-4C20059B0115}" srcOrd="8" destOrd="0" presId="urn:microsoft.com/office/officeart/2005/8/layout/list1"/>
    <dgm:cxn modelId="{70BBDFF2-FD9C-49AE-8D80-98EFA507240C}" type="presParOf" srcId="{2FB92FB8-DD0B-48F9-BC9C-4C20059B0115}" destId="{7D04BE30-B263-43B4-A691-82FC0E0E6728}" srcOrd="0" destOrd="0" presId="urn:microsoft.com/office/officeart/2005/8/layout/list1"/>
    <dgm:cxn modelId="{209BA5C0-7A90-4BE1-87C4-3CCE1DA4B1BA}" type="presParOf" srcId="{2FB92FB8-DD0B-48F9-BC9C-4C20059B0115}" destId="{93BBBD56-D1A9-4293-9A6F-E5BBF71E738E}" srcOrd="1" destOrd="0" presId="urn:microsoft.com/office/officeart/2005/8/layout/list1"/>
    <dgm:cxn modelId="{87FFA75A-5392-45E8-BCF7-0B926C3D6288}" type="presParOf" srcId="{11A0BE89-2B4C-4928-B67C-D400B0EB0C95}" destId="{20C6C8C8-CE8C-4ABE-AEB9-05A08C7B5822}" srcOrd="9" destOrd="0" presId="urn:microsoft.com/office/officeart/2005/8/layout/list1"/>
    <dgm:cxn modelId="{9720267F-8987-470C-8194-96FF0E35F7CF}" type="presParOf" srcId="{11A0BE89-2B4C-4928-B67C-D400B0EB0C95}" destId="{52F33B7F-13E2-4858-85B3-31F9AB46F5AA}" srcOrd="10" destOrd="0" presId="urn:microsoft.com/office/officeart/2005/8/layout/list1"/>
    <dgm:cxn modelId="{79B28E05-4ADF-4A17-83E0-AEE725FD3A75}" type="presParOf" srcId="{11A0BE89-2B4C-4928-B67C-D400B0EB0C95}" destId="{6CD77CBE-7F7D-4C58-B8E7-18219ACD6648}" srcOrd="11" destOrd="0" presId="urn:microsoft.com/office/officeart/2005/8/layout/list1"/>
    <dgm:cxn modelId="{2CC2021A-9473-4AFA-B32D-6B7E76EDF346}" type="presParOf" srcId="{11A0BE89-2B4C-4928-B67C-D400B0EB0C95}" destId="{CBF3B721-5D21-4ADB-B3D9-6A6F2C9F43CB}" srcOrd="12" destOrd="0" presId="urn:microsoft.com/office/officeart/2005/8/layout/list1"/>
    <dgm:cxn modelId="{6E118062-9170-4140-BF91-762ADAECCA8F}" type="presParOf" srcId="{CBF3B721-5D21-4ADB-B3D9-6A6F2C9F43CB}" destId="{812AF471-48D3-4425-9580-CE05C086856D}" srcOrd="0" destOrd="0" presId="urn:microsoft.com/office/officeart/2005/8/layout/list1"/>
    <dgm:cxn modelId="{A14435FD-5A50-45D7-B3FC-12FDAB71A26D}" type="presParOf" srcId="{CBF3B721-5D21-4ADB-B3D9-6A6F2C9F43CB}" destId="{2499B599-0E5C-4949-88A6-5461DB0336BF}" srcOrd="1" destOrd="0" presId="urn:microsoft.com/office/officeart/2005/8/layout/list1"/>
    <dgm:cxn modelId="{D0E694C4-CB30-4147-ABBD-35514DE3B5AD}" type="presParOf" srcId="{11A0BE89-2B4C-4928-B67C-D400B0EB0C95}" destId="{0C9542C5-099B-40ED-B6C6-E73C5F457B1F}" srcOrd="13" destOrd="0" presId="urn:microsoft.com/office/officeart/2005/8/layout/list1"/>
    <dgm:cxn modelId="{BC4C7FE3-95BA-46CE-A0D9-11330B840302}" type="presParOf" srcId="{11A0BE89-2B4C-4928-B67C-D400B0EB0C95}" destId="{C224A40C-314F-48A3-A0A5-8CA00CBEC105}" srcOrd="14" destOrd="0" presId="urn:microsoft.com/office/officeart/2005/8/layout/list1"/>
    <dgm:cxn modelId="{3950CE8C-9B3E-45C5-8A17-3A8233836182}" type="presParOf" srcId="{11A0BE89-2B4C-4928-B67C-D400B0EB0C95}" destId="{70B93461-BB6B-413E-A663-5C63E9AB59AC}" srcOrd="15" destOrd="0" presId="urn:microsoft.com/office/officeart/2005/8/layout/list1"/>
    <dgm:cxn modelId="{7F5BC109-4709-40B8-B6A4-216356D4E1E6}" type="presParOf" srcId="{11A0BE89-2B4C-4928-B67C-D400B0EB0C95}" destId="{7DED18D8-3F5A-494C-A209-34A3E6E7F8A4}" srcOrd="16" destOrd="0" presId="urn:microsoft.com/office/officeart/2005/8/layout/list1"/>
    <dgm:cxn modelId="{C5E18AA2-8A39-49D9-A3B7-01F3A76DE52F}" type="presParOf" srcId="{7DED18D8-3F5A-494C-A209-34A3E6E7F8A4}" destId="{A002A0F8-AB56-4009-BE03-41F8B12F671D}" srcOrd="0" destOrd="0" presId="urn:microsoft.com/office/officeart/2005/8/layout/list1"/>
    <dgm:cxn modelId="{46085741-76A8-4B3A-A889-E1B53F42FAFC}" type="presParOf" srcId="{7DED18D8-3F5A-494C-A209-34A3E6E7F8A4}" destId="{E98EEC8F-A17F-4BF2-A8B2-558331547271}" srcOrd="1" destOrd="0" presId="urn:microsoft.com/office/officeart/2005/8/layout/list1"/>
    <dgm:cxn modelId="{0CC38D98-A35F-40C3-BC76-CB91547949E5}" type="presParOf" srcId="{11A0BE89-2B4C-4928-B67C-D400B0EB0C95}" destId="{657A9BF2-3877-4FF4-A022-DE01DE29E214}" srcOrd="17" destOrd="0" presId="urn:microsoft.com/office/officeart/2005/8/layout/list1"/>
    <dgm:cxn modelId="{DE1C4303-980C-40BA-A300-87DD2B9726B3}" type="presParOf" srcId="{11A0BE89-2B4C-4928-B67C-D400B0EB0C95}" destId="{5714D522-4D59-4521-B91C-F807E31A8E6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52615A9-B1A4-4B44-B26A-2B43D94120ED}" type="doc">
      <dgm:prSet loTypeId="urn:microsoft.com/office/officeart/2005/8/layout/pList2" loCatId="picture" qsTypeId="urn:microsoft.com/office/officeart/2005/8/quickstyle/simple1" qsCatId="simple" csTypeId="urn:microsoft.com/office/officeart/2005/8/colors/colorful2" csCatId="colorful" phldr="1"/>
      <dgm:spPr/>
    </dgm:pt>
    <dgm:pt modelId="{8171EF39-7EF8-4F8D-98D1-7C53C3F12A8D}">
      <dgm:prSet phldrT="[Текст]" custT="1"/>
      <dgm:spPr/>
      <dgm:t>
        <a:bodyPr/>
        <a:lstStyle/>
        <a:p>
          <a:pPr algn="ctr"/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Ставка налога </a:t>
          </a:r>
        </a:p>
        <a:p>
          <a:pPr algn="ctr"/>
          <a:r>
            <a: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(от вида дохода):</a:t>
          </a:r>
        </a:p>
        <a:p>
          <a:pPr algn="l"/>
          <a:r>
            <a:rPr lang="ru-RU" sz="18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13%</a:t>
          </a:r>
          <a:r>
            <a:rPr lang="ru-RU" sz="20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с дохода каждого работающего гражданина</a:t>
          </a:r>
        </a:p>
        <a:p>
          <a:pPr algn="l"/>
          <a:r>
            <a:rPr lang="ru-RU" sz="18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9%, 15%, 30%, 35% </a:t>
          </a:r>
          <a:r>
            <a:rPr lang="ru-RU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в отдельных случаях</a:t>
          </a:r>
        </a:p>
        <a:p>
          <a:pPr algn="l"/>
          <a:r>
            <a:rPr lang="ru-RU" sz="14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Важно! </a:t>
          </a:r>
          <a:r>
            <a:rPr lang="ru-RU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Налоговым кодексом РФ предусмотрены налоговые вычеты</a:t>
          </a:r>
          <a:r>
            <a:rPr lang="ru-RU" sz="14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:</a:t>
          </a:r>
        </a:p>
        <a:p>
          <a:pPr algn="l"/>
          <a:r>
            <a: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стандартные (ст. 218)</a:t>
          </a:r>
        </a:p>
        <a:p>
          <a:pPr algn="l"/>
          <a:r>
            <a: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социальные (ст. 219)</a:t>
          </a:r>
        </a:p>
        <a:p>
          <a:pPr algn="l"/>
          <a:r>
            <a: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имущественные (ст. 220)</a:t>
          </a:r>
        </a:p>
        <a:p>
          <a:pPr algn="l"/>
          <a:r>
            <a: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профессиональные </a:t>
          </a:r>
        </a:p>
        <a:p>
          <a:pPr algn="l"/>
          <a:r>
            <a: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(ст. 220.1)</a:t>
          </a:r>
        </a:p>
        <a:p>
          <a:pPr algn="l"/>
          <a:r>
            <a: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прочие (ст. 220.1)</a:t>
          </a:r>
          <a:endParaRPr lang="ru-RU" sz="1400" b="1" i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395648F-83D0-4894-906F-46DEE4393DEF}" type="parTrans" cxnId="{F1B333C4-088F-4D2B-AE5E-2EB6ABF95D67}">
      <dgm:prSet/>
      <dgm:spPr/>
      <dgm:t>
        <a:bodyPr/>
        <a:lstStyle/>
        <a:p>
          <a:endParaRPr lang="ru-RU"/>
        </a:p>
      </dgm:t>
    </dgm:pt>
    <dgm:pt modelId="{04CA00CC-0C72-4466-9EE6-30CD4B59C82A}" type="sibTrans" cxnId="{F1B333C4-088F-4D2B-AE5E-2EB6ABF95D67}">
      <dgm:prSet/>
      <dgm:spPr/>
      <dgm:t>
        <a:bodyPr/>
        <a:lstStyle/>
        <a:p>
          <a:endParaRPr lang="ru-RU"/>
        </a:p>
      </dgm:t>
    </dgm:pt>
    <dgm:pt modelId="{A3FAB2F6-4DEC-4F53-B02C-63A4B401C9CB}">
      <dgm:prSet phldrT="[Текст]" custT="1"/>
      <dgm:spPr/>
      <dgm:t>
        <a:bodyPr/>
        <a:lstStyle/>
        <a:p>
          <a:pPr algn="ctr"/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Ставка налога</a:t>
          </a:r>
        </a:p>
        <a:p>
          <a:pPr algn="ctr"/>
          <a:r>
            <a: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(по объектам налогообложения в зависимости от кадастровой стоимости)</a:t>
          </a:r>
        </a:p>
        <a:p>
          <a:pPr algn="l"/>
          <a:r>
            <a:rPr lang="ru-RU" sz="18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0,3%</a:t>
          </a:r>
          <a:r>
            <a:rPr lang="ru-RU" sz="14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с 2019 года</a:t>
          </a:r>
        </a:p>
        <a:p>
          <a:pPr algn="l"/>
          <a:r>
            <a:rPr lang="ru-RU" sz="18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1,0%, 1,75% </a:t>
          </a:r>
          <a:r>
            <a:rPr lang="ru-RU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из Перечня имущества коммерческого использования</a:t>
          </a:r>
        </a:p>
        <a:p>
          <a:pPr algn="l"/>
          <a:r>
            <a:rPr lang="ru-RU" sz="18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2,0%</a:t>
          </a:r>
          <a:r>
            <a:rPr lang="ru-RU" sz="14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свыше 300 000 т. р. </a:t>
          </a:r>
        </a:p>
        <a:p>
          <a:pPr algn="l"/>
          <a:r>
            <a:rPr lang="ru-RU" sz="18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0,5%</a:t>
          </a:r>
          <a:r>
            <a:rPr lang="ru-RU" sz="14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прочие объекты</a:t>
          </a:r>
        </a:p>
        <a:p>
          <a:pPr algn="l"/>
          <a:r>
            <a:rPr lang="ru-RU" sz="14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Важно! </a:t>
          </a:r>
          <a:r>
            <a:rPr lang="ru-RU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Срок уплаты налога  не позднее </a:t>
          </a:r>
          <a:r>
            <a:rPr lang="ru-RU" sz="14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 декабря</a:t>
          </a:r>
          <a:r>
            <a:rPr lang="ru-RU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следующего за истекшим налоговым периодом</a:t>
          </a:r>
          <a:endParaRPr lang="ru-RU" sz="1400" b="1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04DE6F5-2B12-47D8-B925-4A33E8B04D76}" type="parTrans" cxnId="{E5D721C1-F2F1-42B5-A401-278219365762}">
      <dgm:prSet/>
      <dgm:spPr/>
      <dgm:t>
        <a:bodyPr/>
        <a:lstStyle/>
        <a:p>
          <a:endParaRPr lang="ru-RU"/>
        </a:p>
      </dgm:t>
    </dgm:pt>
    <dgm:pt modelId="{27E4F7B0-5540-475D-8DC5-E608E3F35B64}" type="sibTrans" cxnId="{E5D721C1-F2F1-42B5-A401-278219365762}">
      <dgm:prSet/>
      <dgm:spPr/>
      <dgm:t>
        <a:bodyPr/>
        <a:lstStyle/>
        <a:p>
          <a:endParaRPr lang="ru-RU"/>
        </a:p>
      </dgm:t>
    </dgm:pt>
    <dgm:pt modelId="{D3F6C3D6-0EE6-4A1C-B667-DF6AC6A44595}">
      <dgm:prSet phldrT="[Текст]" custT="1"/>
      <dgm:spPr/>
      <dgm:t>
        <a:bodyPr/>
        <a:lstStyle/>
        <a:p>
          <a:pPr algn="ctr"/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Ставка налога</a:t>
          </a:r>
          <a:r>
            <a:rPr lang="ru-RU" sz="1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(в зависимости от вида участника)</a:t>
          </a:r>
        </a:p>
        <a:p>
          <a:pPr algn="l"/>
          <a:r>
            <a:rPr lang="ru-RU" sz="18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0,3%</a:t>
          </a:r>
          <a:r>
            <a:rPr lang="ru-RU" sz="14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- </a:t>
          </a:r>
          <a:r>
            <a:rPr lang="ru-RU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под жилищным фондом; для личного подсобного и дачного хозяйства, садоводства и огородничества или животноводства сельскохозяйственного назначения</a:t>
          </a:r>
        </a:p>
        <a:p>
          <a:pPr algn="l"/>
          <a:r>
            <a:rPr lang="ru-RU" sz="18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1,5%</a:t>
          </a:r>
          <a:r>
            <a:rPr lang="ru-RU" sz="14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 за прочие земельные участки</a:t>
          </a:r>
        </a:p>
        <a:p>
          <a:pPr algn="l"/>
          <a:r>
            <a:rPr lang="ru-RU" sz="14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Важно! </a:t>
          </a:r>
          <a:r>
            <a:rPr lang="ru-RU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Срок уплаты земельного налога физическими лицами не позднее </a:t>
          </a:r>
          <a:r>
            <a:rPr lang="ru-RU" sz="14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 декабря</a:t>
          </a:r>
          <a:r>
            <a:rPr lang="ru-RU" sz="1400" b="0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следующего за истекшим налоговым периодом </a:t>
          </a:r>
          <a:endParaRPr lang="ru-RU" sz="1400" b="1" i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0D284F8-6DA9-45D4-8105-7C54110F4BFC}" type="parTrans" cxnId="{FB917010-87D9-43C8-8E3A-FB492652176B}">
      <dgm:prSet/>
      <dgm:spPr/>
      <dgm:t>
        <a:bodyPr/>
        <a:lstStyle/>
        <a:p>
          <a:endParaRPr lang="ru-RU"/>
        </a:p>
      </dgm:t>
    </dgm:pt>
    <dgm:pt modelId="{75BD5E0F-943D-4B76-8B5A-DDB6DA7546B9}" type="sibTrans" cxnId="{FB917010-87D9-43C8-8E3A-FB492652176B}">
      <dgm:prSet/>
      <dgm:spPr/>
      <dgm:t>
        <a:bodyPr/>
        <a:lstStyle/>
        <a:p>
          <a:endParaRPr lang="ru-RU"/>
        </a:p>
      </dgm:t>
    </dgm:pt>
    <dgm:pt modelId="{B3776CA1-8B31-4CB1-A895-F576E9B69023}" type="pres">
      <dgm:prSet presAssocID="{152615A9-B1A4-4B44-B26A-2B43D94120ED}" presName="Name0" presStyleCnt="0">
        <dgm:presLayoutVars>
          <dgm:dir/>
          <dgm:resizeHandles val="exact"/>
        </dgm:presLayoutVars>
      </dgm:prSet>
      <dgm:spPr/>
    </dgm:pt>
    <dgm:pt modelId="{67345C4F-B00A-4853-973B-264C6E6C2BB3}" type="pres">
      <dgm:prSet presAssocID="{152615A9-B1A4-4B44-B26A-2B43D94120ED}" presName="bkgdShp" presStyleLbl="alignAccFollowNode1" presStyleIdx="0" presStyleCnt="1" custScaleY="42399" custLinFactNeighborY="-30131"/>
      <dgm:spPr/>
    </dgm:pt>
    <dgm:pt modelId="{21E8727F-B34B-4AB2-B47F-D4FC3E6F6484}" type="pres">
      <dgm:prSet presAssocID="{152615A9-B1A4-4B44-B26A-2B43D94120ED}" presName="linComp" presStyleCnt="0"/>
      <dgm:spPr/>
    </dgm:pt>
    <dgm:pt modelId="{0C632F70-3704-4D39-B4C3-91BC2B560672}" type="pres">
      <dgm:prSet presAssocID="{8171EF39-7EF8-4F8D-98D1-7C53C3F12A8D}" presName="compNode" presStyleCnt="0"/>
      <dgm:spPr/>
    </dgm:pt>
    <dgm:pt modelId="{D3D928BB-EF2E-4371-88D2-876CE47DA95E}" type="pres">
      <dgm:prSet presAssocID="{8171EF39-7EF8-4F8D-98D1-7C53C3F12A8D}" presName="node" presStyleLbl="node1" presStyleIdx="0" presStyleCnt="3" custScaleX="138092" custScaleY="147204" custLinFactNeighborX="-1961" custLinFactNeighborY="-81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92671A-42F1-4BBB-A0B2-964B9CC4D8E8}" type="pres">
      <dgm:prSet presAssocID="{8171EF39-7EF8-4F8D-98D1-7C53C3F12A8D}" presName="invisiNode" presStyleLbl="node1" presStyleIdx="0" presStyleCnt="3"/>
      <dgm:spPr/>
    </dgm:pt>
    <dgm:pt modelId="{EB5596B4-CFCF-414E-86BF-789293D78BAC}" type="pres">
      <dgm:prSet presAssocID="{8171EF39-7EF8-4F8D-98D1-7C53C3F12A8D}" presName="imagNode" presStyleLbl="fgImgPlace1" presStyleIdx="0" presStyleCnt="3" custScaleX="132060" custScaleY="50880" custLinFactNeighborX="-1409" custLinFactNeighborY="-36374"/>
      <dgm:spPr>
        <a:solidFill>
          <a:schemeClr val="accent2">
            <a:lumMod val="40000"/>
            <a:lumOff val="60000"/>
          </a:schemeClr>
        </a:solidFill>
      </dgm:spPr>
    </dgm:pt>
    <dgm:pt modelId="{D58151E5-8E35-44C5-A12B-EFB88C679332}" type="pres">
      <dgm:prSet presAssocID="{04CA00CC-0C72-4466-9EE6-30CD4B59C82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69A1842-7017-42FB-B2DC-680B1C6E43A1}" type="pres">
      <dgm:prSet presAssocID="{A3FAB2F6-4DEC-4F53-B02C-63A4B401C9CB}" presName="compNode" presStyleCnt="0"/>
      <dgm:spPr/>
    </dgm:pt>
    <dgm:pt modelId="{934DEDB0-C683-4432-B321-906F981FFD44}" type="pres">
      <dgm:prSet presAssocID="{A3FAB2F6-4DEC-4F53-B02C-63A4B401C9CB}" presName="node" presStyleLbl="node1" presStyleIdx="1" presStyleCnt="3" custScaleX="144960" custScaleY="146177" custLinFactNeighborX="-397" custLinFactNeighborY="-88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85107C-20A9-4A23-B3B8-3C3F3DFA119A}" type="pres">
      <dgm:prSet presAssocID="{A3FAB2F6-4DEC-4F53-B02C-63A4B401C9CB}" presName="invisiNode" presStyleLbl="node1" presStyleIdx="1" presStyleCnt="3"/>
      <dgm:spPr/>
    </dgm:pt>
    <dgm:pt modelId="{60ECA8C5-9FFB-49E5-BBB3-A82398CEF7C5}" type="pres">
      <dgm:prSet presAssocID="{A3FAB2F6-4DEC-4F53-B02C-63A4B401C9CB}" presName="imagNode" presStyleLbl="fgImgPlace1" presStyleIdx="1" presStyleCnt="3" custScaleX="133846" custScaleY="50880" custLinFactNeighborX="110" custLinFactNeighborY="-36374"/>
      <dgm:spPr>
        <a:solidFill>
          <a:schemeClr val="bg2">
            <a:lumMod val="75000"/>
          </a:schemeClr>
        </a:solidFill>
      </dgm:spPr>
    </dgm:pt>
    <dgm:pt modelId="{A3E351E3-0EE3-43FB-944E-4F406897A259}" type="pres">
      <dgm:prSet presAssocID="{27E4F7B0-5540-475D-8DC5-E608E3F35B6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F71B91B6-147C-411B-AD24-4F768C0677DB}" type="pres">
      <dgm:prSet presAssocID="{D3F6C3D6-0EE6-4A1C-B667-DF6AC6A44595}" presName="compNode" presStyleCnt="0"/>
      <dgm:spPr/>
    </dgm:pt>
    <dgm:pt modelId="{C5F1E73E-B162-4283-AC61-5F1CA7B12F5E}" type="pres">
      <dgm:prSet presAssocID="{D3F6C3D6-0EE6-4A1C-B667-DF6AC6A44595}" presName="node" presStyleLbl="node1" presStyleIdx="2" presStyleCnt="3" custScaleX="141111" custScaleY="147204" custLinFactNeighborX="-1306" custLinFactNeighborY="-81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6ACB45-0896-45B1-B4AF-801181DE4B83}" type="pres">
      <dgm:prSet presAssocID="{D3F6C3D6-0EE6-4A1C-B667-DF6AC6A44595}" presName="invisiNode" presStyleLbl="node1" presStyleIdx="2" presStyleCnt="3"/>
      <dgm:spPr/>
    </dgm:pt>
    <dgm:pt modelId="{01E75177-F56C-41D1-8623-D6CA83E95324}" type="pres">
      <dgm:prSet presAssocID="{D3F6C3D6-0EE6-4A1C-B667-DF6AC6A44595}" presName="imagNode" presStyleLbl="fgImgPlace1" presStyleIdx="2" presStyleCnt="3" custScaleX="134186" custScaleY="50880" custLinFactNeighborX="-1306" custLinFactNeighborY="-30650"/>
      <dgm:spPr>
        <a:solidFill>
          <a:schemeClr val="accent3">
            <a:lumMod val="60000"/>
            <a:lumOff val="40000"/>
          </a:schemeClr>
        </a:solidFill>
      </dgm:spPr>
    </dgm:pt>
  </dgm:ptLst>
  <dgm:cxnLst>
    <dgm:cxn modelId="{F1B333C4-088F-4D2B-AE5E-2EB6ABF95D67}" srcId="{152615A9-B1A4-4B44-B26A-2B43D94120ED}" destId="{8171EF39-7EF8-4F8D-98D1-7C53C3F12A8D}" srcOrd="0" destOrd="0" parTransId="{A395648F-83D0-4894-906F-46DEE4393DEF}" sibTransId="{04CA00CC-0C72-4466-9EE6-30CD4B59C82A}"/>
    <dgm:cxn modelId="{37A1DB95-EE6B-4ED2-AD2F-F42E40E776C6}" type="presOf" srcId="{D3F6C3D6-0EE6-4A1C-B667-DF6AC6A44595}" destId="{C5F1E73E-B162-4283-AC61-5F1CA7B12F5E}" srcOrd="0" destOrd="0" presId="urn:microsoft.com/office/officeart/2005/8/layout/pList2"/>
    <dgm:cxn modelId="{52640361-40DA-4CD3-93E6-9824CDEE0941}" type="presOf" srcId="{27E4F7B0-5540-475D-8DC5-E608E3F35B64}" destId="{A3E351E3-0EE3-43FB-944E-4F406897A259}" srcOrd="0" destOrd="0" presId="urn:microsoft.com/office/officeart/2005/8/layout/pList2"/>
    <dgm:cxn modelId="{900279BE-1709-4FE3-B735-F65C99A473D8}" type="presOf" srcId="{8171EF39-7EF8-4F8D-98D1-7C53C3F12A8D}" destId="{D3D928BB-EF2E-4371-88D2-876CE47DA95E}" srcOrd="0" destOrd="0" presId="urn:microsoft.com/office/officeart/2005/8/layout/pList2"/>
    <dgm:cxn modelId="{C92BE1B1-78E7-448F-80A6-E4F7055C9983}" type="presOf" srcId="{A3FAB2F6-4DEC-4F53-B02C-63A4B401C9CB}" destId="{934DEDB0-C683-4432-B321-906F981FFD44}" srcOrd="0" destOrd="0" presId="urn:microsoft.com/office/officeart/2005/8/layout/pList2"/>
    <dgm:cxn modelId="{E5D721C1-F2F1-42B5-A401-278219365762}" srcId="{152615A9-B1A4-4B44-B26A-2B43D94120ED}" destId="{A3FAB2F6-4DEC-4F53-B02C-63A4B401C9CB}" srcOrd="1" destOrd="0" parTransId="{504DE6F5-2B12-47D8-B925-4A33E8B04D76}" sibTransId="{27E4F7B0-5540-475D-8DC5-E608E3F35B64}"/>
    <dgm:cxn modelId="{549D4B7F-DEED-498D-BB15-2C831208F1D3}" type="presOf" srcId="{152615A9-B1A4-4B44-B26A-2B43D94120ED}" destId="{B3776CA1-8B31-4CB1-A895-F576E9B69023}" srcOrd="0" destOrd="0" presId="urn:microsoft.com/office/officeart/2005/8/layout/pList2"/>
    <dgm:cxn modelId="{45C40DB1-A09D-43C6-89F9-042856DF458D}" type="presOf" srcId="{04CA00CC-0C72-4466-9EE6-30CD4B59C82A}" destId="{D58151E5-8E35-44C5-A12B-EFB88C679332}" srcOrd="0" destOrd="0" presId="urn:microsoft.com/office/officeart/2005/8/layout/pList2"/>
    <dgm:cxn modelId="{FB917010-87D9-43C8-8E3A-FB492652176B}" srcId="{152615A9-B1A4-4B44-B26A-2B43D94120ED}" destId="{D3F6C3D6-0EE6-4A1C-B667-DF6AC6A44595}" srcOrd="2" destOrd="0" parTransId="{70D284F8-6DA9-45D4-8105-7C54110F4BFC}" sibTransId="{75BD5E0F-943D-4B76-8B5A-DDB6DA7546B9}"/>
    <dgm:cxn modelId="{2E3F4D78-2A1E-4C40-8557-BF78C8559B65}" type="presParOf" srcId="{B3776CA1-8B31-4CB1-A895-F576E9B69023}" destId="{67345C4F-B00A-4853-973B-264C6E6C2BB3}" srcOrd="0" destOrd="0" presId="urn:microsoft.com/office/officeart/2005/8/layout/pList2"/>
    <dgm:cxn modelId="{D0C95D55-0EF5-40E5-8512-4367154240B1}" type="presParOf" srcId="{B3776CA1-8B31-4CB1-A895-F576E9B69023}" destId="{21E8727F-B34B-4AB2-B47F-D4FC3E6F6484}" srcOrd="1" destOrd="0" presId="urn:microsoft.com/office/officeart/2005/8/layout/pList2"/>
    <dgm:cxn modelId="{39A80E5E-CC6B-4128-8E38-CBAF4D972049}" type="presParOf" srcId="{21E8727F-B34B-4AB2-B47F-D4FC3E6F6484}" destId="{0C632F70-3704-4D39-B4C3-91BC2B560672}" srcOrd="0" destOrd="0" presId="urn:microsoft.com/office/officeart/2005/8/layout/pList2"/>
    <dgm:cxn modelId="{658391E2-FB6D-4C4E-9A8D-85681C2FDC8C}" type="presParOf" srcId="{0C632F70-3704-4D39-B4C3-91BC2B560672}" destId="{D3D928BB-EF2E-4371-88D2-876CE47DA95E}" srcOrd="0" destOrd="0" presId="urn:microsoft.com/office/officeart/2005/8/layout/pList2"/>
    <dgm:cxn modelId="{CF3AEF08-2FF7-4973-A197-E24BBFF4C8D9}" type="presParOf" srcId="{0C632F70-3704-4D39-B4C3-91BC2B560672}" destId="{DB92671A-42F1-4BBB-A0B2-964B9CC4D8E8}" srcOrd="1" destOrd="0" presId="urn:microsoft.com/office/officeart/2005/8/layout/pList2"/>
    <dgm:cxn modelId="{8524B027-EFD5-4865-9749-9BD4B2F5CD16}" type="presParOf" srcId="{0C632F70-3704-4D39-B4C3-91BC2B560672}" destId="{EB5596B4-CFCF-414E-86BF-789293D78BAC}" srcOrd="2" destOrd="0" presId="urn:microsoft.com/office/officeart/2005/8/layout/pList2"/>
    <dgm:cxn modelId="{A08B7AEB-9DA5-40AB-85A9-9FE5B2DAA382}" type="presParOf" srcId="{21E8727F-B34B-4AB2-B47F-D4FC3E6F6484}" destId="{D58151E5-8E35-44C5-A12B-EFB88C679332}" srcOrd="1" destOrd="0" presId="urn:microsoft.com/office/officeart/2005/8/layout/pList2"/>
    <dgm:cxn modelId="{108F3838-349F-4DE1-A1D9-52FC44AD5836}" type="presParOf" srcId="{21E8727F-B34B-4AB2-B47F-D4FC3E6F6484}" destId="{369A1842-7017-42FB-B2DC-680B1C6E43A1}" srcOrd="2" destOrd="0" presId="urn:microsoft.com/office/officeart/2005/8/layout/pList2"/>
    <dgm:cxn modelId="{BBD3CD86-D76A-4385-BD25-050F07FCC308}" type="presParOf" srcId="{369A1842-7017-42FB-B2DC-680B1C6E43A1}" destId="{934DEDB0-C683-4432-B321-906F981FFD44}" srcOrd="0" destOrd="0" presId="urn:microsoft.com/office/officeart/2005/8/layout/pList2"/>
    <dgm:cxn modelId="{D8707731-D6A5-4843-B742-74005BB4E939}" type="presParOf" srcId="{369A1842-7017-42FB-B2DC-680B1C6E43A1}" destId="{9085107C-20A9-4A23-B3B8-3C3F3DFA119A}" srcOrd="1" destOrd="0" presId="urn:microsoft.com/office/officeart/2005/8/layout/pList2"/>
    <dgm:cxn modelId="{FAA6E5CE-60BE-4B29-9E56-018D038A8FFE}" type="presParOf" srcId="{369A1842-7017-42FB-B2DC-680B1C6E43A1}" destId="{60ECA8C5-9FFB-49E5-BBB3-A82398CEF7C5}" srcOrd="2" destOrd="0" presId="urn:microsoft.com/office/officeart/2005/8/layout/pList2"/>
    <dgm:cxn modelId="{23B38415-FF14-4155-A73E-83EC518D8E05}" type="presParOf" srcId="{21E8727F-B34B-4AB2-B47F-D4FC3E6F6484}" destId="{A3E351E3-0EE3-43FB-944E-4F406897A259}" srcOrd="3" destOrd="0" presId="urn:microsoft.com/office/officeart/2005/8/layout/pList2"/>
    <dgm:cxn modelId="{8D680105-A9D8-4019-A4A8-EFB06EF766DF}" type="presParOf" srcId="{21E8727F-B34B-4AB2-B47F-D4FC3E6F6484}" destId="{F71B91B6-147C-411B-AD24-4F768C0677DB}" srcOrd="4" destOrd="0" presId="urn:microsoft.com/office/officeart/2005/8/layout/pList2"/>
    <dgm:cxn modelId="{D2619D2D-775B-4F45-912D-95421DA3CFBA}" type="presParOf" srcId="{F71B91B6-147C-411B-AD24-4F768C0677DB}" destId="{C5F1E73E-B162-4283-AC61-5F1CA7B12F5E}" srcOrd="0" destOrd="0" presId="urn:microsoft.com/office/officeart/2005/8/layout/pList2"/>
    <dgm:cxn modelId="{61B9BD80-8791-47EE-AC0B-A43B293E1931}" type="presParOf" srcId="{F71B91B6-147C-411B-AD24-4F768C0677DB}" destId="{0F6ACB45-0896-45B1-B4AF-801181DE4B83}" srcOrd="1" destOrd="0" presId="urn:microsoft.com/office/officeart/2005/8/layout/pList2"/>
    <dgm:cxn modelId="{3BDF5A1F-E1A2-4EAB-ACBB-A587FBA9C159}" type="presParOf" srcId="{F71B91B6-147C-411B-AD24-4F768C0677DB}" destId="{01E75177-F56C-41D1-8623-D6CA83E95324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B96BD28-9453-44F0-8009-E8B0427AAAB7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4EBF6C3-0869-4F73-B859-0ECDDAFDD95B}">
      <dgm:prSet phldrT="[Текст]" custT="1"/>
      <dgm:spPr/>
      <dgm:t>
        <a:bodyPr/>
        <a:lstStyle/>
        <a:p>
          <a:endParaRPr lang="ru-RU" sz="14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C5987D7-DA46-4691-8365-83A7813799EC}" type="parTrans" cxnId="{0C8714A0-5868-4B04-BC5E-551E5982B752}">
      <dgm:prSet/>
      <dgm:spPr/>
      <dgm:t>
        <a:bodyPr/>
        <a:lstStyle/>
        <a:p>
          <a:endParaRPr lang="ru-RU"/>
        </a:p>
      </dgm:t>
    </dgm:pt>
    <dgm:pt modelId="{6949BEC0-0FB3-49C8-BF2D-9B027221E861}" type="sibTrans" cxnId="{0C8714A0-5868-4B04-BC5E-551E5982B752}">
      <dgm:prSet/>
      <dgm:spPr/>
      <dgm:t>
        <a:bodyPr/>
        <a:lstStyle/>
        <a:p>
          <a:endParaRPr lang="ru-RU"/>
        </a:p>
      </dgm:t>
    </dgm:pt>
    <dgm:pt modelId="{5AA19496-5F6E-43AE-A078-BEE636404882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Строительство социальных объектов (детский сад на 240 мест, ул. Новоселов, д. 12)</a:t>
          </a:r>
        </a:p>
        <a:p>
          <a:pPr>
            <a:lnSpc>
              <a:spcPct val="100000"/>
            </a:lnSpc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Благоустройство двух общественных территорий (Комсомольская площадь, </a:t>
          </a:r>
        </a:p>
        <a:p>
          <a:pPr>
            <a:lnSpc>
              <a:spcPct val="100000"/>
            </a:lnSpc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Волжский парк)</a:t>
          </a:r>
        </a:p>
        <a:p>
          <a:pPr>
            <a:lnSpc>
              <a:spcPct val="100000"/>
            </a:lnSpc>
          </a:pP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Благоустройство восьми дворовых территорий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8EA1EAB-D3D3-42D6-8AB3-BBF311CC9181}" type="parTrans" cxnId="{7D3ECCD4-0267-4A34-8AFF-626BC879D30F}">
      <dgm:prSet/>
      <dgm:spPr/>
      <dgm:t>
        <a:bodyPr/>
        <a:lstStyle/>
        <a:p>
          <a:endParaRPr lang="ru-RU"/>
        </a:p>
      </dgm:t>
    </dgm:pt>
    <dgm:pt modelId="{70C2ADBE-F9AE-4032-8437-5B65A19989E9}" type="sibTrans" cxnId="{7D3ECCD4-0267-4A34-8AFF-626BC879D30F}">
      <dgm:prSet/>
      <dgm:spPr/>
      <dgm:t>
        <a:bodyPr/>
        <a:lstStyle/>
        <a:p>
          <a:endParaRPr lang="ru-RU"/>
        </a:p>
      </dgm:t>
    </dgm:pt>
    <dgm:pt modelId="{A7B5EB63-7131-45BF-9C94-6A181FA85585}">
      <dgm:prSet phldrT="[Текст]" custT="1"/>
      <dgm:spPr/>
      <dgm:t>
        <a:bodyPr/>
        <a:lstStyle/>
        <a:p>
          <a:endParaRPr lang="ru-RU" sz="14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Строительство здания яслей (ул. Куйбышева, д.7а)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Реконструкция стадиона «Сатурн» (ул. Академика Губкина, д. 10)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Строительство физкультурно-оздоровительного комплекса (ул. Софьи Перовской)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Строительство зданий образовательных организаций для детей в возрасте от 1,5 до 3 лет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Создание и модернизация объектов спортивной инфраструктуры для занятий физической культурой и спортом</a:t>
          </a:r>
        </a:p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41C7E89A-91D0-40B9-AA0C-63478F5F1E81}" type="parTrans" cxnId="{9D526CE1-2FF2-4819-BB33-F3F0400A79C9}">
      <dgm:prSet/>
      <dgm:spPr/>
      <dgm:t>
        <a:bodyPr/>
        <a:lstStyle/>
        <a:p>
          <a:endParaRPr lang="ru-RU"/>
        </a:p>
      </dgm:t>
    </dgm:pt>
    <dgm:pt modelId="{4BAFC988-673A-4BF5-9305-B70196E3551C}" type="sibTrans" cxnId="{9D526CE1-2FF2-4819-BB33-F3F0400A79C9}">
      <dgm:prSet/>
      <dgm:spPr/>
      <dgm:t>
        <a:bodyPr/>
        <a:lstStyle/>
        <a:p>
          <a:endParaRPr lang="ru-RU"/>
        </a:p>
      </dgm:t>
    </dgm:pt>
    <dgm:pt modelId="{1BEBB17E-450B-4B99-8C22-F56F7D64DA0E}" type="pres">
      <dgm:prSet presAssocID="{9B96BD28-9453-44F0-8009-E8B0427AAAB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8799003-0405-4165-8201-CC2C99E5EBC4}" type="pres">
      <dgm:prSet presAssocID="{9B96BD28-9453-44F0-8009-E8B0427AAAB7}" presName="Name1" presStyleCnt="0"/>
      <dgm:spPr/>
    </dgm:pt>
    <dgm:pt modelId="{3C17AE45-DEA1-46DE-B57C-0EF6840766C7}" type="pres">
      <dgm:prSet presAssocID="{9B96BD28-9453-44F0-8009-E8B0427AAAB7}" presName="cycle" presStyleCnt="0"/>
      <dgm:spPr/>
    </dgm:pt>
    <dgm:pt modelId="{73E94924-4DE1-4E00-B8C3-1BDE9FDE9C0A}" type="pres">
      <dgm:prSet presAssocID="{9B96BD28-9453-44F0-8009-E8B0427AAAB7}" presName="srcNode" presStyleLbl="node1" presStyleIdx="0" presStyleCnt="3"/>
      <dgm:spPr/>
    </dgm:pt>
    <dgm:pt modelId="{74C47333-2C1F-4947-A15C-C4070B078749}" type="pres">
      <dgm:prSet presAssocID="{9B96BD28-9453-44F0-8009-E8B0427AAAB7}" presName="conn" presStyleLbl="parChTrans1D2" presStyleIdx="0" presStyleCnt="1"/>
      <dgm:spPr/>
      <dgm:t>
        <a:bodyPr/>
        <a:lstStyle/>
        <a:p>
          <a:endParaRPr lang="ru-RU"/>
        </a:p>
      </dgm:t>
    </dgm:pt>
    <dgm:pt modelId="{A94E151D-C03F-4574-B76B-A5F9D5D9D624}" type="pres">
      <dgm:prSet presAssocID="{9B96BD28-9453-44F0-8009-E8B0427AAAB7}" presName="extraNode" presStyleLbl="node1" presStyleIdx="0" presStyleCnt="3"/>
      <dgm:spPr/>
    </dgm:pt>
    <dgm:pt modelId="{20825151-0337-4DB6-B114-D6720539A061}" type="pres">
      <dgm:prSet presAssocID="{9B96BD28-9453-44F0-8009-E8B0427AAAB7}" presName="dstNode" presStyleLbl="node1" presStyleIdx="0" presStyleCnt="3"/>
      <dgm:spPr/>
    </dgm:pt>
    <dgm:pt modelId="{99F4569F-C4B1-4C1F-922E-90EF10843F52}" type="pres">
      <dgm:prSet presAssocID="{C4EBF6C3-0869-4F73-B859-0ECDDAFDD95B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DCD341-73DA-495D-A9DC-45702D8454F9}" type="pres">
      <dgm:prSet presAssocID="{C4EBF6C3-0869-4F73-B859-0ECDDAFDD95B}" presName="accent_1" presStyleCnt="0"/>
      <dgm:spPr/>
    </dgm:pt>
    <dgm:pt modelId="{FC3A183F-616B-43EB-BB4D-B21CB3F2163C}" type="pres">
      <dgm:prSet presAssocID="{C4EBF6C3-0869-4F73-B859-0ECDDAFDD95B}" presName="accentRepeatNode" presStyleLbl="solidFgAcc1" presStyleIdx="0" presStyleCnt="3"/>
      <dgm:spPr/>
    </dgm:pt>
    <dgm:pt modelId="{D196FBDB-381E-44AD-81C9-8E10724E56CD}" type="pres">
      <dgm:prSet presAssocID="{5AA19496-5F6E-43AE-A078-BEE636404882}" presName="text_2" presStyleLbl="node1" presStyleIdx="1" presStyleCnt="3" custScaleY="1052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E41D87-1D54-4A93-AC67-F5CE22536390}" type="pres">
      <dgm:prSet presAssocID="{5AA19496-5F6E-43AE-A078-BEE636404882}" presName="accent_2" presStyleCnt="0"/>
      <dgm:spPr/>
    </dgm:pt>
    <dgm:pt modelId="{F0C42166-D9FD-414F-984E-0B6EE20C7DF3}" type="pres">
      <dgm:prSet presAssocID="{5AA19496-5F6E-43AE-A078-BEE636404882}" presName="accentRepeatNode" presStyleLbl="solidFgAcc1" presStyleIdx="1" presStyleCnt="3"/>
      <dgm:spPr/>
    </dgm:pt>
    <dgm:pt modelId="{029389C0-B900-4362-97CE-A0E150B5129B}" type="pres">
      <dgm:prSet presAssocID="{A7B5EB63-7131-45BF-9C94-6A181FA85585}" presName="text_3" presStyleLbl="node1" presStyleIdx="2" presStyleCnt="3" custScaleY="142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E4BF64-AE72-407A-B8F5-5253225C6AF6}" type="pres">
      <dgm:prSet presAssocID="{A7B5EB63-7131-45BF-9C94-6A181FA85585}" presName="accent_3" presStyleCnt="0"/>
      <dgm:spPr/>
    </dgm:pt>
    <dgm:pt modelId="{211A0E52-7848-413A-9388-F04AF5229A6D}" type="pres">
      <dgm:prSet presAssocID="{A7B5EB63-7131-45BF-9C94-6A181FA85585}" presName="accentRepeatNode" presStyleLbl="solidFgAcc1" presStyleIdx="2" presStyleCnt="3"/>
      <dgm:spPr/>
    </dgm:pt>
  </dgm:ptLst>
  <dgm:cxnLst>
    <dgm:cxn modelId="{2E3C6AD3-0605-412C-BF72-C44764C193FA}" type="presOf" srcId="{9B96BD28-9453-44F0-8009-E8B0427AAAB7}" destId="{1BEBB17E-450B-4B99-8C22-F56F7D64DA0E}" srcOrd="0" destOrd="0" presId="urn:microsoft.com/office/officeart/2008/layout/VerticalCurvedList"/>
    <dgm:cxn modelId="{5DC5D5D5-5EB9-415A-9DEA-41D84045DA18}" type="presOf" srcId="{C4EBF6C3-0869-4F73-B859-0ECDDAFDD95B}" destId="{99F4569F-C4B1-4C1F-922E-90EF10843F52}" srcOrd="0" destOrd="0" presId="urn:microsoft.com/office/officeart/2008/layout/VerticalCurvedList"/>
    <dgm:cxn modelId="{0C8714A0-5868-4B04-BC5E-551E5982B752}" srcId="{9B96BD28-9453-44F0-8009-E8B0427AAAB7}" destId="{C4EBF6C3-0869-4F73-B859-0ECDDAFDD95B}" srcOrd="0" destOrd="0" parTransId="{4C5987D7-DA46-4691-8365-83A7813799EC}" sibTransId="{6949BEC0-0FB3-49C8-BF2D-9B027221E861}"/>
    <dgm:cxn modelId="{DE4B372D-4853-4FE9-A378-AA4F2A996A22}" type="presOf" srcId="{6949BEC0-0FB3-49C8-BF2D-9B027221E861}" destId="{74C47333-2C1F-4947-A15C-C4070B078749}" srcOrd="0" destOrd="0" presId="urn:microsoft.com/office/officeart/2008/layout/VerticalCurvedList"/>
    <dgm:cxn modelId="{DFF16E1D-8CC9-45CB-B9E8-59446352E747}" type="presOf" srcId="{5AA19496-5F6E-43AE-A078-BEE636404882}" destId="{D196FBDB-381E-44AD-81C9-8E10724E56CD}" srcOrd="0" destOrd="0" presId="urn:microsoft.com/office/officeart/2008/layout/VerticalCurvedList"/>
    <dgm:cxn modelId="{9D526CE1-2FF2-4819-BB33-F3F0400A79C9}" srcId="{9B96BD28-9453-44F0-8009-E8B0427AAAB7}" destId="{A7B5EB63-7131-45BF-9C94-6A181FA85585}" srcOrd="2" destOrd="0" parTransId="{41C7E89A-91D0-40B9-AA0C-63478F5F1E81}" sibTransId="{4BAFC988-673A-4BF5-9305-B70196E3551C}"/>
    <dgm:cxn modelId="{83409382-003C-42F2-8D3B-6EAC58107B3F}" type="presOf" srcId="{A7B5EB63-7131-45BF-9C94-6A181FA85585}" destId="{029389C0-B900-4362-97CE-A0E150B5129B}" srcOrd="0" destOrd="0" presId="urn:microsoft.com/office/officeart/2008/layout/VerticalCurvedList"/>
    <dgm:cxn modelId="{7D3ECCD4-0267-4A34-8AFF-626BC879D30F}" srcId="{9B96BD28-9453-44F0-8009-E8B0427AAAB7}" destId="{5AA19496-5F6E-43AE-A078-BEE636404882}" srcOrd="1" destOrd="0" parTransId="{D8EA1EAB-D3D3-42D6-8AB3-BBF311CC9181}" sibTransId="{70C2ADBE-F9AE-4032-8437-5B65A19989E9}"/>
    <dgm:cxn modelId="{B9880C99-7050-46C9-A437-B2519B8DBA34}" type="presParOf" srcId="{1BEBB17E-450B-4B99-8C22-F56F7D64DA0E}" destId="{A8799003-0405-4165-8201-CC2C99E5EBC4}" srcOrd="0" destOrd="0" presId="urn:microsoft.com/office/officeart/2008/layout/VerticalCurvedList"/>
    <dgm:cxn modelId="{D3DA9C60-043D-4E99-8360-B4476F791420}" type="presParOf" srcId="{A8799003-0405-4165-8201-CC2C99E5EBC4}" destId="{3C17AE45-DEA1-46DE-B57C-0EF6840766C7}" srcOrd="0" destOrd="0" presId="urn:microsoft.com/office/officeart/2008/layout/VerticalCurvedList"/>
    <dgm:cxn modelId="{80F98933-87A2-46E6-9B5A-037DFA0BD2BE}" type="presParOf" srcId="{3C17AE45-DEA1-46DE-B57C-0EF6840766C7}" destId="{73E94924-4DE1-4E00-B8C3-1BDE9FDE9C0A}" srcOrd="0" destOrd="0" presId="urn:microsoft.com/office/officeart/2008/layout/VerticalCurvedList"/>
    <dgm:cxn modelId="{2BB01E17-1746-4517-B998-D3C9806BE54E}" type="presParOf" srcId="{3C17AE45-DEA1-46DE-B57C-0EF6840766C7}" destId="{74C47333-2C1F-4947-A15C-C4070B078749}" srcOrd="1" destOrd="0" presId="urn:microsoft.com/office/officeart/2008/layout/VerticalCurvedList"/>
    <dgm:cxn modelId="{0221EE86-4088-4844-87B8-23F78259F5B1}" type="presParOf" srcId="{3C17AE45-DEA1-46DE-B57C-0EF6840766C7}" destId="{A94E151D-C03F-4574-B76B-A5F9D5D9D624}" srcOrd="2" destOrd="0" presId="urn:microsoft.com/office/officeart/2008/layout/VerticalCurvedList"/>
    <dgm:cxn modelId="{2053761A-CE3D-474B-917D-B7BC736502DB}" type="presParOf" srcId="{3C17AE45-DEA1-46DE-B57C-0EF6840766C7}" destId="{20825151-0337-4DB6-B114-D6720539A061}" srcOrd="3" destOrd="0" presId="urn:microsoft.com/office/officeart/2008/layout/VerticalCurvedList"/>
    <dgm:cxn modelId="{04BF47D0-E16B-4A4B-8E7C-4DEF8D721918}" type="presParOf" srcId="{A8799003-0405-4165-8201-CC2C99E5EBC4}" destId="{99F4569F-C4B1-4C1F-922E-90EF10843F52}" srcOrd="1" destOrd="0" presId="urn:microsoft.com/office/officeart/2008/layout/VerticalCurvedList"/>
    <dgm:cxn modelId="{0135860D-9245-4470-90C3-BC3D499E1300}" type="presParOf" srcId="{A8799003-0405-4165-8201-CC2C99E5EBC4}" destId="{BBDCD341-73DA-495D-A9DC-45702D8454F9}" srcOrd="2" destOrd="0" presId="urn:microsoft.com/office/officeart/2008/layout/VerticalCurvedList"/>
    <dgm:cxn modelId="{486B11FD-DF65-4282-8EFD-A8CD8465627C}" type="presParOf" srcId="{BBDCD341-73DA-495D-A9DC-45702D8454F9}" destId="{FC3A183F-616B-43EB-BB4D-B21CB3F2163C}" srcOrd="0" destOrd="0" presId="urn:microsoft.com/office/officeart/2008/layout/VerticalCurvedList"/>
    <dgm:cxn modelId="{C5732B5C-9AC6-46CA-84B0-E33AAC9D58D9}" type="presParOf" srcId="{A8799003-0405-4165-8201-CC2C99E5EBC4}" destId="{D196FBDB-381E-44AD-81C9-8E10724E56CD}" srcOrd="3" destOrd="0" presId="urn:microsoft.com/office/officeart/2008/layout/VerticalCurvedList"/>
    <dgm:cxn modelId="{AB6B2504-3AB5-4FF9-BE37-38B778A924AA}" type="presParOf" srcId="{A8799003-0405-4165-8201-CC2C99E5EBC4}" destId="{85E41D87-1D54-4A93-AC67-F5CE22536390}" srcOrd="4" destOrd="0" presId="urn:microsoft.com/office/officeart/2008/layout/VerticalCurvedList"/>
    <dgm:cxn modelId="{F89739F1-C6F9-4D72-8F53-09D652B263E7}" type="presParOf" srcId="{85E41D87-1D54-4A93-AC67-F5CE22536390}" destId="{F0C42166-D9FD-414F-984E-0B6EE20C7DF3}" srcOrd="0" destOrd="0" presId="urn:microsoft.com/office/officeart/2008/layout/VerticalCurvedList"/>
    <dgm:cxn modelId="{29137CA1-7539-4AFB-84BA-442805C2C293}" type="presParOf" srcId="{A8799003-0405-4165-8201-CC2C99E5EBC4}" destId="{029389C0-B900-4362-97CE-A0E150B5129B}" srcOrd="5" destOrd="0" presId="urn:microsoft.com/office/officeart/2008/layout/VerticalCurvedList"/>
    <dgm:cxn modelId="{932311DF-FD47-4FB6-8A9B-89455B78D572}" type="presParOf" srcId="{A8799003-0405-4165-8201-CC2C99E5EBC4}" destId="{BCE4BF64-AE72-407A-B8F5-5253225C6AF6}" srcOrd="6" destOrd="0" presId="urn:microsoft.com/office/officeart/2008/layout/VerticalCurvedList"/>
    <dgm:cxn modelId="{B4752754-8566-4214-9C7F-BB928BC9E443}" type="presParOf" srcId="{BCE4BF64-AE72-407A-B8F5-5253225C6AF6}" destId="{211A0E52-7848-413A-9388-F04AF5229A6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3FE7D88-FD4C-45AB-B4E1-C1BBE8D7CE9D}" type="doc">
      <dgm:prSet loTypeId="urn:microsoft.com/office/officeart/2005/8/layout/vList3" loCatId="list" qsTypeId="urn:microsoft.com/office/officeart/2005/8/quickstyle/simple3" qsCatId="simple" csTypeId="urn:microsoft.com/office/officeart/2005/8/colors/accent1_2" csCatId="accent1" phldr="1"/>
      <dgm:spPr/>
    </dgm:pt>
    <dgm:pt modelId="{B596A921-11F4-4865-A206-DD2D1B87E088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Развитие муниципальной системы образования –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2533,7</a:t>
          </a:r>
          <a:endParaRPr lang="ru-RU" sz="800" b="1" dirty="0">
            <a:latin typeface="Times New Roman" pitchFamily="18" charset="0"/>
            <a:cs typeface="Times New Roman" pitchFamily="18" charset="0"/>
          </a:endParaRPr>
        </a:p>
      </dgm:t>
    </dgm:pt>
    <dgm:pt modelId="{BB116C2D-527D-44E4-B5A1-D37DC2F85DC4}" type="parTrans" cxnId="{DDE0A3FC-B068-4E27-81BE-1F032CE3D51B}">
      <dgm:prSet/>
      <dgm:spPr/>
      <dgm:t>
        <a:bodyPr/>
        <a:lstStyle/>
        <a:p>
          <a:endParaRPr lang="ru-RU"/>
        </a:p>
      </dgm:t>
    </dgm:pt>
    <dgm:pt modelId="{21AD654B-4D63-47E3-954E-33CCCDC1E656}" type="sibTrans" cxnId="{DDE0A3FC-B068-4E27-81BE-1F032CE3D51B}">
      <dgm:prSet/>
      <dgm:spPr/>
      <dgm:t>
        <a:bodyPr/>
        <a:lstStyle/>
        <a:p>
          <a:endParaRPr lang="ru-RU"/>
        </a:p>
      </dgm:t>
    </dgm:pt>
    <dgm:pt modelId="{A7490347-0039-427A-BAA6-1C0B2418D863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Социальная поддержка населения –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1361,6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6B1F76FC-9B6D-4820-A8AF-88AFDBACAC64}" type="parTrans" cxnId="{C307F9B6-8894-47A3-B6C7-F21116E39EBF}">
      <dgm:prSet/>
      <dgm:spPr/>
      <dgm:t>
        <a:bodyPr/>
        <a:lstStyle/>
        <a:p>
          <a:endParaRPr lang="ru-RU"/>
        </a:p>
      </dgm:t>
    </dgm:pt>
    <dgm:pt modelId="{7577818B-CA0D-4EC6-96C5-E6F12B0A0F8D}" type="sibTrans" cxnId="{C307F9B6-8894-47A3-B6C7-F21116E39EBF}">
      <dgm:prSet/>
      <dgm:spPr/>
      <dgm:t>
        <a:bodyPr/>
        <a:lstStyle/>
        <a:p>
          <a:endParaRPr lang="ru-RU"/>
        </a:p>
      </dgm:t>
    </dgm:pt>
    <dgm:pt modelId="{FADF482F-15F4-4288-8D72-D89D91AF51D4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Градостроительное развитие территорий – </a:t>
          </a:r>
          <a:r>
            <a:rPr lang="ru-RU" b="1" dirty="0" smtClean="0">
              <a:latin typeface="Times New Roman" pitchFamily="18" charset="0"/>
              <a:cs typeface="Times New Roman" pitchFamily="18" charset="0"/>
            </a:rPr>
            <a:t>3,9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7DBCE0A5-E580-491C-A988-7D3E0E0C0E3D}" type="parTrans" cxnId="{2235B8A7-D85E-4117-8ED8-BD9CB0DE439A}">
      <dgm:prSet/>
      <dgm:spPr/>
      <dgm:t>
        <a:bodyPr/>
        <a:lstStyle/>
        <a:p>
          <a:endParaRPr lang="ru-RU"/>
        </a:p>
      </dgm:t>
    </dgm:pt>
    <dgm:pt modelId="{6AA6F3F7-87B7-49DB-B84E-DBE4CFEB7B6F}" type="sibTrans" cxnId="{2235B8A7-D85E-4117-8ED8-BD9CB0DE439A}">
      <dgm:prSet/>
      <dgm:spPr/>
      <dgm:t>
        <a:bodyPr/>
        <a:lstStyle/>
        <a:p>
          <a:endParaRPr lang="ru-RU"/>
        </a:p>
      </dgm:t>
    </dgm:pt>
    <dgm:pt modelId="{83E4B489-2963-4BF1-AD4A-335E83807183}">
      <dgm:prSet/>
      <dgm:spPr/>
      <dgm:t>
        <a:bodyPr/>
        <a:lstStyle/>
        <a:p>
          <a:endParaRPr lang="ru-RU"/>
        </a:p>
      </dgm:t>
    </dgm:pt>
    <dgm:pt modelId="{BFD4969A-6505-4070-9196-F09F2F067466}" type="parTrans" cxnId="{753E44D9-7039-42B5-B837-30194897D0A6}">
      <dgm:prSet/>
      <dgm:spPr/>
      <dgm:t>
        <a:bodyPr/>
        <a:lstStyle/>
        <a:p>
          <a:endParaRPr lang="ru-RU"/>
        </a:p>
      </dgm:t>
    </dgm:pt>
    <dgm:pt modelId="{D7554874-0898-412E-8641-4B337D59CD70}" type="sibTrans" cxnId="{753E44D9-7039-42B5-B837-30194897D0A6}">
      <dgm:prSet/>
      <dgm:spPr/>
      <dgm:t>
        <a:bodyPr/>
        <a:lstStyle/>
        <a:p>
          <a:endParaRPr lang="ru-RU"/>
        </a:p>
      </dgm:t>
    </dgm:pt>
    <dgm:pt modelId="{5DF2BE1E-E79C-4301-A46A-CD7A840367AF}">
      <dgm:prSet/>
      <dgm:spPr/>
      <dgm:t>
        <a:bodyPr/>
        <a:lstStyle/>
        <a:p>
          <a:endParaRPr lang="ru-RU"/>
        </a:p>
      </dgm:t>
    </dgm:pt>
    <dgm:pt modelId="{22D1D255-E131-4079-B433-FF8F0BE3D245}" type="parTrans" cxnId="{5701F9FD-E559-4C8F-89AD-ED68CA7D1092}">
      <dgm:prSet/>
      <dgm:spPr/>
      <dgm:t>
        <a:bodyPr/>
        <a:lstStyle/>
        <a:p>
          <a:endParaRPr lang="ru-RU"/>
        </a:p>
      </dgm:t>
    </dgm:pt>
    <dgm:pt modelId="{3C62596E-71D2-4014-B362-B88DA5C4227C}" type="sibTrans" cxnId="{5701F9FD-E559-4C8F-89AD-ED68CA7D1092}">
      <dgm:prSet/>
      <dgm:spPr/>
      <dgm:t>
        <a:bodyPr/>
        <a:lstStyle/>
        <a:p>
          <a:endParaRPr lang="ru-RU"/>
        </a:p>
      </dgm:t>
    </dgm:pt>
    <dgm:pt modelId="{83720E0A-EFB4-4425-90A6-82E49707E81B}">
      <dgm:prSet/>
      <dgm:spPr/>
      <dgm:t>
        <a:bodyPr/>
        <a:lstStyle/>
        <a:p>
          <a:endParaRPr lang="ru-RU"/>
        </a:p>
      </dgm:t>
    </dgm:pt>
    <dgm:pt modelId="{4F5A9905-02B6-4FAF-840B-B04F81446CCB}" type="parTrans" cxnId="{365970DC-3FBB-4977-A6E0-463BCA48C80C}">
      <dgm:prSet/>
      <dgm:spPr/>
      <dgm:t>
        <a:bodyPr/>
        <a:lstStyle/>
        <a:p>
          <a:endParaRPr lang="ru-RU"/>
        </a:p>
      </dgm:t>
    </dgm:pt>
    <dgm:pt modelId="{35F50098-C6CE-4C02-8478-832E62B1BB2E}" type="sibTrans" cxnId="{365970DC-3FBB-4977-A6E0-463BCA48C80C}">
      <dgm:prSet/>
      <dgm:spPr/>
      <dgm:t>
        <a:bodyPr/>
        <a:lstStyle/>
        <a:p>
          <a:endParaRPr lang="ru-RU"/>
        </a:p>
      </dgm:t>
    </dgm:pt>
    <dgm:pt modelId="{89F54384-79EE-4F85-AABC-9741610C9865}">
      <dgm:prSet/>
      <dgm:spPr/>
      <dgm:t>
        <a:bodyPr/>
        <a:lstStyle/>
        <a:p>
          <a:endParaRPr lang="ru-RU"/>
        </a:p>
      </dgm:t>
    </dgm:pt>
    <dgm:pt modelId="{AB98F587-7706-4F0B-BEF7-35D41AA0D0E0}" type="parTrans" cxnId="{6E8BD622-1862-46CA-AA5B-E47438A968A6}">
      <dgm:prSet/>
      <dgm:spPr/>
      <dgm:t>
        <a:bodyPr/>
        <a:lstStyle/>
        <a:p>
          <a:endParaRPr lang="ru-RU"/>
        </a:p>
      </dgm:t>
    </dgm:pt>
    <dgm:pt modelId="{589B70CB-B629-4BA0-A11E-107E93A22B0A}" type="sibTrans" cxnId="{6E8BD622-1862-46CA-AA5B-E47438A968A6}">
      <dgm:prSet/>
      <dgm:spPr/>
      <dgm:t>
        <a:bodyPr/>
        <a:lstStyle/>
        <a:p>
          <a:endParaRPr lang="ru-RU"/>
        </a:p>
      </dgm:t>
    </dgm:pt>
    <dgm:pt modelId="{BF4A559B-764B-432B-9F1F-BFE17874CA1A}">
      <dgm:prSet/>
      <dgm:spPr/>
      <dgm:t>
        <a:bodyPr/>
        <a:lstStyle/>
        <a:p>
          <a:endParaRPr lang="ru-RU"/>
        </a:p>
      </dgm:t>
    </dgm:pt>
    <dgm:pt modelId="{67A8E12F-B52C-49C2-99E4-946BE3511383}" type="parTrans" cxnId="{04983CD4-36B8-45FA-AD26-49B86B561A40}">
      <dgm:prSet/>
      <dgm:spPr/>
      <dgm:t>
        <a:bodyPr/>
        <a:lstStyle/>
        <a:p>
          <a:endParaRPr lang="ru-RU"/>
        </a:p>
      </dgm:t>
    </dgm:pt>
    <dgm:pt modelId="{82A646FF-366B-4C50-B580-7E2C1553A1E2}" type="sibTrans" cxnId="{04983CD4-36B8-45FA-AD26-49B86B561A40}">
      <dgm:prSet/>
      <dgm:spPr/>
      <dgm:t>
        <a:bodyPr/>
        <a:lstStyle/>
        <a:p>
          <a:endParaRPr lang="ru-RU"/>
        </a:p>
      </dgm:t>
    </dgm:pt>
    <dgm:pt modelId="{8CCA57CA-74F6-4C1D-A09F-29CB79EA69D3}">
      <dgm:prSet/>
      <dgm:spPr/>
      <dgm:t>
        <a:bodyPr/>
        <a:lstStyle/>
        <a:p>
          <a:endParaRPr lang="ru-RU"/>
        </a:p>
      </dgm:t>
    </dgm:pt>
    <dgm:pt modelId="{101F3861-3695-46DF-999F-F75923917C8B}" type="parTrans" cxnId="{81B10BA8-AD44-472D-ADC9-7172BB9F5E6F}">
      <dgm:prSet/>
      <dgm:spPr/>
      <dgm:t>
        <a:bodyPr/>
        <a:lstStyle/>
        <a:p>
          <a:endParaRPr lang="ru-RU"/>
        </a:p>
      </dgm:t>
    </dgm:pt>
    <dgm:pt modelId="{44D30818-AB0E-4225-89CB-87FCAD30B8C0}" type="sibTrans" cxnId="{81B10BA8-AD44-472D-ADC9-7172BB9F5E6F}">
      <dgm:prSet/>
      <dgm:spPr/>
      <dgm:t>
        <a:bodyPr/>
        <a:lstStyle/>
        <a:p>
          <a:endParaRPr lang="ru-RU"/>
        </a:p>
      </dgm:t>
    </dgm:pt>
    <dgm:pt modelId="{6B512A27-E36E-4EDD-AAEE-72C171288FB5}">
      <dgm:prSet/>
      <dgm:spPr/>
      <dgm:t>
        <a:bodyPr/>
        <a:lstStyle/>
        <a:p>
          <a:endParaRPr lang="ru-RU"/>
        </a:p>
      </dgm:t>
    </dgm:pt>
    <dgm:pt modelId="{5C044C8C-A2EA-4BEB-A7C9-931D9ABBFD16}" type="parTrans" cxnId="{63DDB220-C77D-4B4F-958B-681EBC0E52A8}">
      <dgm:prSet/>
      <dgm:spPr/>
      <dgm:t>
        <a:bodyPr/>
        <a:lstStyle/>
        <a:p>
          <a:endParaRPr lang="ru-RU"/>
        </a:p>
      </dgm:t>
    </dgm:pt>
    <dgm:pt modelId="{A297CA08-4168-45DE-822E-844207F380B9}" type="sibTrans" cxnId="{63DDB220-C77D-4B4F-958B-681EBC0E52A8}">
      <dgm:prSet/>
      <dgm:spPr/>
      <dgm:t>
        <a:bodyPr/>
        <a:lstStyle/>
        <a:p>
          <a:endParaRPr lang="ru-RU"/>
        </a:p>
      </dgm:t>
    </dgm:pt>
    <dgm:pt modelId="{BC21F611-8D8B-424D-B52C-8208B0B13807}">
      <dgm:prSet/>
      <dgm:spPr/>
      <dgm:t>
        <a:bodyPr/>
        <a:lstStyle/>
        <a:p>
          <a:endParaRPr lang="ru-RU"/>
        </a:p>
      </dgm:t>
    </dgm:pt>
    <dgm:pt modelId="{51DDF000-B174-4AC9-804D-3057E76C92D4}" type="parTrans" cxnId="{C7B944E4-CF7F-480E-8AE0-AFF35622273A}">
      <dgm:prSet/>
      <dgm:spPr/>
      <dgm:t>
        <a:bodyPr/>
        <a:lstStyle/>
        <a:p>
          <a:endParaRPr lang="ru-RU"/>
        </a:p>
      </dgm:t>
    </dgm:pt>
    <dgm:pt modelId="{382479CC-7303-4AAB-A85B-F2D008351427}" type="sibTrans" cxnId="{C7B944E4-CF7F-480E-8AE0-AFF35622273A}">
      <dgm:prSet/>
      <dgm:spPr/>
      <dgm:t>
        <a:bodyPr/>
        <a:lstStyle/>
        <a:p>
          <a:endParaRPr lang="ru-RU"/>
        </a:p>
      </dgm:t>
    </dgm:pt>
    <dgm:pt modelId="{6E607B2F-9B8C-4FD7-884E-9890B27F1E21}">
      <dgm:prSet/>
      <dgm:spPr/>
      <dgm:t>
        <a:bodyPr/>
        <a:lstStyle/>
        <a:p>
          <a:endParaRPr lang="ru-RU"/>
        </a:p>
      </dgm:t>
    </dgm:pt>
    <dgm:pt modelId="{616882FC-B914-4A94-ABE1-7A0601D5DD53}" type="parTrans" cxnId="{F2CAD8F0-A9E8-4C47-8C6F-BF7BA131245A}">
      <dgm:prSet/>
      <dgm:spPr/>
      <dgm:t>
        <a:bodyPr/>
        <a:lstStyle/>
        <a:p>
          <a:endParaRPr lang="ru-RU"/>
        </a:p>
      </dgm:t>
    </dgm:pt>
    <dgm:pt modelId="{D0D77FE5-F5E5-423C-8A0A-D81C4B0363C0}" type="sibTrans" cxnId="{F2CAD8F0-A9E8-4C47-8C6F-BF7BA131245A}">
      <dgm:prSet/>
      <dgm:spPr/>
      <dgm:t>
        <a:bodyPr/>
        <a:lstStyle/>
        <a:p>
          <a:endParaRPr lang="ru-RU"/>
        </a:p>
      </dgm:t>
    </dgm:pt>
    <dgm:pt modelId="{E50CFEF2-5399-45C2-81DA-46A3CBB3C855}" type="pres">
      <dgm:prSet presAssocID="{73FE7D88-FD4C-45AB-B4E1-C1BBE8D7CE9D}" presName="linearFlow" presStyleCnt="0">
        <dgm:presLayoutVars>
          <dgm:dir/>
          <dgm:resizeHandles val="exact"/>
        </dgm:presLayoutVars>
      </dgm:prSet>
      <dgm:spPr/>
    </dgm:pt>
    <dgm:pt modelId="{63231E01-CEF1-42E8-BDB5-05022D678A5B}" type="pres">
      <dgm:prSet presAssocID="{B596A921-11F4-4865-A206-DD2D1B87E088}" presName="composite" presStyleCnt="0"/>
      <dgm:spPr/>
    </dgm:pt>
    <dgm:pt modelId="{3D201852-B464-40EB-BFCF-4DE454B9289B}" type="pres">
      <dgm:prSet presAssocID="{B596A921-11F4-4865-A206-DD2D1B87E088}" presName="imgShp" presStyleLbl="fgImgPlace1" presStyleIdx="0" presStyleCnt="12"/>
      <dgm:spPr>
        <a:solidFill>
          <a:schemeClr val="tx2">
            <a:lumMod val="40000"/>
            <a:lumOff val="60000"/>
          </a:schemeClr>
        </a:solidFill>
      </dgm:spPr>
    </dgm:pt>
    <dgm:pt modelId="{D50C69EE-2D3A-4C1C-82A8-1BC19D93E040}" type="pres">
      <dgm:prSet presAssocID="{B596A921-11F4-4865-A206-DD2D1B87E088}" presName="txShp" presStyleLbl="node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D937FB-CD8A-43B5-9A91-51AF3D8DFF4D}" type="pres">
      <dgm:prSet presAssocID="{21AD654B-4D63-47E3-954E-33CCCDC1E656}" presName="spacing" presStyleCnt="0"/>
      <dgm:spPr/>
    </dgm:pt>
    <dgm:pt modelId="{1DD8D300-B323-4C34-83FA-84A8125C6AA8}" type="pres">
      <dgm:prSet presAssocID="{A7490347-0039-427A-BAA6-1C0B2418D863}" presName="composite" presStyleCnt="0"/>
      <dgm:spPr/>
    </dgm:pt>
    <dgm:pt modelId="{E77A51BB-E452-4C88-A3C6-CBAEE8E1B9C3}" type="pres">
      <dgm:prSet presAssocID="{A7490347-0039-427A-BAA6-1C0B2418D863}" presName="imgShp" presStyleLbl="fgImgPlace1" presStyleIdx="1" presStyleCnt="12"/>
      <dgm:spPr>
        <a:solidFill>
          <a:schemeClr val="tx2">
            <a:lumMod val="40000"/>
            <a:lumOff val="60000"/>
          </a:schemeClr>
        </a:solidFill>
      </dgm:spPr>
    </dgm:pt>
    <dgm:pt modelId="{6156FA0F-2AD5-413B-AC93-E4F2A7B4745B}" type="pres">
      <dgm:prSet presAssocID="{A7490347-0039-427A-BAA6-1C0B2418D863}" presName="txShp" presStyleLbl="node1" presStyleIdx="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010CDC-AE11-4BDE-8F89-7A1657F6CAD2}" type="pres">
      <dgm:prSet presAssocID="{7577818B-CA0D-4EC6-96C5-E6F12B0A0F8D}" presName="spacing" presStyleCnt="0"/>
      <dgm:spPr/>
    </dgm:pt>
    <dgm:pt modelId="{32A430AC-6F1A-4F4D-BA86-3AC028212484}" type="pres">
      <dgm:prSet presAssocID="{FADF482F-15F4-4288-8D72-D89D91AF51D4}" presName="composite" presStyleCnt="0"/>
      <dgm:spPr/>
    </dgm:pt>
    <dgm:pt modelId="{E233B7DF-97AB-4892-A36B-0682D7CB24EE}" type="pres">
      <dgm:prSet presAssocID="{FADF482F-15F4-4288-8D72-D89D91AF51D4}" presName="imgShp" presStyleLbl="fgImgPlace1" presStyleIdx="2" presStyleCnt="12"/>
      <dgm:spPr>
        <a:solidFill>
          <a:schemeClr val="tx2">
            <a:lumMod val="40000"/>
            <a:lumOff val="60000"/>
          </a:schemeClr>
        </a:solidFill>
      </dgm:spPr>
    </dgm:pt>
    <dgm:pt modelId="{674CA334-6777-41E8-885F-EF3D6A2E802A}" type="pres">
      <dgm:prSet presAssocID="{FADF482F-15F4-4288-8D72-D89D91AF51D4}" presName="txShp" presStyleLbl="node1" presStyleIdx="2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8323FB-6724-407B-B552-3FC98D2F4761}" type="pres">
      <dgm:prSet presAssocID="{6AA6F3F7-87B7-49DB-B84E-DBE4CFEB7B6F}" presName="spacing" presStyleCnt="0"/>
      <dgm:spPr/>
    </dgm:pt>
    <dgm:pt modelId="{2C604FB2-8C61-4ADC-99B5-4ADC197A29F8}" type="pres">
      <dgm:prSet presAssocID="{83E4B489-2963-4BF1-AD4A-335E83807183}" presName="composite" presStyleCnt="0"/>
      <dgm:spPr/>
    </dgm:pt>
    <dgm:pt modelId="{65568770-B61E-4470-A358-0477FF89FC40}" type="pres">
      <dgm:prSet presAssocID="{83E4B489-2963-4BF1-AD4A-335E83807183}" presName="imgShp" presStyleLbl="fgImgPlace1" presStyleIdx="3" presStyleCnt="12"/>
      <dgm:spPr>
        <a:solidFill>
          <a:schemeClr val="tx2">
            <a:lumMod val="40000"/>
            <a:lumOff val="60000"/>
          </a:schemeClr>
        </a:solidFill>
      </dgm:spPr>
    </dgm:pt>
    <dgm:pt modelId="{64431FCF-944F-4E9A-A671-5489DB77175D}" type="pres">
      <dgm:prSet presAssocID="{83E4B489-2963-4BF1-AD4A-335E83807183}" presName="txShp" presStyleLbl="node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8146E4-6DD3-4699-84D3-B3A7F117D71C}" type="pres">
      <dgm:prSet presAssocID="{D7554874-0898-412E-8641-4B337D59CD70}" presName="spacing" presStyleCnt="0"/>
      <dgm:spPr/>
    </dgm:pt>
    <dgm:pt modelId="{0CB1AFB4-760D-4C0F-A836-A7EEA0A2BAA3}" type="pres">
      <dgm:prSet presAssocID="{5DF2BE1E-E79C-4301-A46A-CD7A840367AF}" presName="composite" presStyleCnt="0"/>
      <dgm:spPr/>
    </dgm:pt>
    <dgm:pt modelId="{B702FA42-FE05-4AE7-9D45-F5EC816B1EA9}" type="pres">
      <dgm:prSet presAssocID="{5DF2BE1E-E79C-4301-A46A-CD7A840367AF}" presName="imgShp" presStyleLbl="fgImgPlace1" presStyleIdx="4" presStyleCnt="12"/>
      <dgm:spPr>
        <a:solidFill>
          <a:schemeClr val="tx2">
            <a:lumMod val="40000"/>
            <a:lumOff val="60000"/>
          </a:schemeClr>
        </a:solidFill>
      </dgm:spPr>
    </dgm:pt>
    <dgm:pt modelId="{4CE9B8E4-AEA2-426E-A794-4060A4D221FA}" type="pres">
      <dgm:prSet presAssocID="{5DF2BE1E-E79C-4301-A46A-CD7A840367AF}" presName="txShp" presStyleLbl="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0F3946-B72E-41E6-BE0B-5E7C79421F2B}" type="pres">
      <dgm:prSet presAssocID="{3C62596E-71D2-4014-B362-B88DA5C4227C}" presName="spacing" presStyleCnt="0"/>
      <dgm:spPr/>
    </dgm:pt>
    <dgm:pt modelId="{33FB3231-AD3A-4896-941D-00303BE8B658}" type="pres">
      <dgm:prSet presAssocID="{83720E0A-EFB4-4425-90A6-82E49707E81B}" presName="composite" presStyleCnt="0"/>
      <dgm:spPr/>
    </dgm:pt>
    <dgm:pt modelId="{3026DA29-3766-450A-88A4-91932675AC9B}" type="pres">
      <dgm:prSet presAssocID="{83720E0A-EFB4-4425-90A6-82E49707E81B}" presName="imgShp" presStyleLbl="fgImgPlace1" presStyleIdx="5" presStyleCnt="12"/>
      <dgm:spPr>
        <a:solidFill>
          <a:schemeClr val="tx2">
            <a:lumMod val="40000"/>
            <a:lumOff val="60000"/>
          </a:schemeClr>
        </a:solidFill>
      </dgm:spPr>
    </dgm:pt>
    <dgm:pt modelId="{1AEEA2E2-D002-41AF-BE5F-42C5A89F5766}" type="pres">
      <dgm:prSet presAssocID="{83720E0A-EFB4-4425-90A6-82E49707E81B}" presName="txShp" presStyleLbl="node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8DA58C-B59C-4794-8F5C-A46EBF0B4777}" type="pres">
      <dgm:prSet presAssocID="{35F50098-C6CE-4C02-8478-832E62B1BB2E}" presName="spacing" presStyleCnt="0"/>
      <dgm:spPr/>
    </dgm:pt>
    <dgm:pt modelId="{84203435-3D19-4F0D-8E07-C25445A5D337}" type="pres">
      <dgm:prSet presAssocID="{89F54384-79EE-4F85-AABC-9741610C9865}" presName="composite" presStyleCnt="0"/>
      <dgm:spPr/>
    </dgm:pt>
    <dgm:pt modelId="{F04C4FFC-BCFC-4B34-9FB3-2E1C0248D465}" type="pres">
      <dgm:prSet presAssocID="{89F54384-79EE-4F85-AABC-9741610C9865}" presName="imgShp" presStyleLbl="fgImgPlace1" presStyleIdx="6" presStyleCnt="12"/>
      <dgm:spPr>
        <a:solidFill>
          <a:schemeClr val="tx2">
            <a:lumMod val="40000"/>
            <a:lumOff val="60000"/>
          </a:schemeClr>
        </a:solidFill>
      </dgm:spPr>
    </dgm:pt>
    <dgm:pt modelId="{6B6BA5C0-BFF5-4B49-89B8-C885C7FD043E}" type="pres">
      <dgm:prSet presAssocID="{89F54384-79EE-4F85-AABC-9741610C9865}" presName="txShp" presStyleLbl="node1" presStyleIdx="6" presStyleCnt="12" custLinFactNeighborX="585" custLinFactNeighborY="63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E91D51-FC91-4833-9726-9C154856D3CC}" type="pres">
      <dgm:prSet presAssocID="{589B70CB-B629-4BA0-A11E-107E93A22B0A}" presName="spacing" presStyleCnt="0"/>
      <dgm:spPr/>
    </dgm:pt>
    <dgm:pt modelId="{1808338E-D264-4CBC-8E77-38122FADC95B}" type="pres">
      <dgm:prSet presAssocID="{BF4A559B-764B-432B-9F1F-BFE17874CA1A}" presName="composite" presStyleCnt="0"/>
      <dgm:spPr/>
    </dgm:pt>
    <dgm:pt modelId="{259918EE-FFA1-48CB-A50E-2E33EE3DC1B7}" type="pres">
      <dgm:prSet presAssocID="{BF4A559B-764B-432B-9F1F-BFE17874CA1A}" presName="imgShp" presStyleLbl="fgImgPlace1" presStyleIdx="7" presStyleCnt="12"/>
      <dgm:spPr>
        <a:solidFill>
          <a:schemeClr val="tx2">
            <a:lumMod val="40000"/>
            <a:lumOff val="60000"/>
          </a:schemeClr>
        </a:solidFill>
      </dgm:spPr>
    </dgm:pt>
    <dgm:pt modelId="{3A152E91-8946-4154-B96F-79D310D1FEAD}" type="pres">
      <dgm:prSet presAssocID="{BF4A559B-764B-432B-9F1F-BFE17874CA1A}" presName="txShp" presStyleLbl="node1" presStyleIdx="7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5E7D68-BF2E-4C8D-97C1-C1E891E6DD01}" type="pres">
      <dgm:prSet presAssocID="{82A646FF-366B-4C50-B580-7E2C1553A1E2}" presName="spacing" presStyleCnt="0"/>
      <dgm:spPr/>
    </dgm:pt>
    <dgm:pt modelId="{98736142-6172-42E3-B01B-95C0379D503C}" type="pres">
      <dgm:prSet presAssocID="{8CCA57CA-74F6-4C1D-A09F-29CB79EA69D3}" presName="composite" presStyleCnt="0"/>
      <dgm:spPr/>
    </dgm:pt>
    <dgm:pt modelId="{797A586E-CA65-4D5D-BE93-9F5387C4438B}" type="pres">
      <dgm:prSet presAssocID="{8CCA57CA-74F6-4C1D-A09F-29CB79EA69D3}" presName="imgShp" presStyleLbl="fgImgPlace1" presStyleIdx="8" presStyleCnt="12"/>
      <dgm:spPr>
        <a:solidFill>
          <a:schemeClr val="tx2">
            <a:lumMod val="40000"/>
            <a:lumOff val="60000"/>
          </a:schemeClr>
        </a:solidFill>
      </dgm:spPr>
    </dgm:pt>
    <dgm:pt modelId="{6C7CF2C6-D768-481F-B0EC-BF47F4687CB7}" type="pres">
      <dgm:prSet presAssocID="{8CCA57CA-74F6-4C1D-A09F-29CB79EA69D3}" presName="txShp" presStyleLbl="node1" presStyleIdx="8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D9B351-FC97-4D59-BBA9-4B0F6CCFC7BE}" type="pres">
      <dgm:prSet presAssocID="{44D30818-AB0E-4225-89CB-87FCAD30B8C0}" presName="spacing" presStyleCnt="0"/>
      <dgm:spPr/>
    </dgm:pt>
    <dgm:pt modelId="{B2E8F55B-48C0-4725-B979-DC0DB31A1757}" type="pres">
      <dgm:prSet presAssocID="{6B512A27-E36E-4EDD-AAEE-72C171288FB5}" presName="composite" presStyleCnt="0"/>
      <dgm:spPr/>
    </dgm:pt>
    <dgm:pt modelId="{9FEB92B0-8C65-4A63-8280-42574BB99DE2}" type="pres">
      <dgm:prSet presAssocID="{6B512A27-E36E-4EDD-AAEE-72C171288FB5}" presName="imgShp" presStyleLbl="fgImgPlace1" presStyleIdx="9" presStyleCnt="12"/>
      <dgm:spPr>
        <a:solidFill>
          <a:schemeClr val="tx2">
            <a:lumMod val="40000"/>
            <a:lumOff val="60000"/>
          </a:schemeClr>
        </a:solidFill>
      </dgm:spPr>
    </dgm:pt>
    <dgm:pt modelId="{E6F5D015-CD72-494A-BEA1-31E1DA6CBE67}" type="pres">
      <dgm:prSet presAssocID="{6B512A27-E36E-4EDD-AAEE-72C171288FB5}" presName="txShp" presStyleLbl="node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032DA3-D118-44DD-9B5D-9E2277204D8F}" type="pres">
      <dgm:prSet presAssocID="{A297CA08-4168-45DE-822E-844207F380B9}" presName="spacing" presStyleCnt="0"/>
      <dgm:spPr/>
    </dgm:pt>
    <dgm:pt modelId="{0ECA7A72-AFB5-492C-BE14-190174A26396}" type="pres">
      <dgm:prSet presAssocID="{6E607B2F-9B8C-4FD7-884E-9890B27F1E21}" presName="composite" presStyleCnt="0"/>
      <dgm:spPr/>
    </dgm:pt>
    <dgm:pt modelId="{073594C3-5750-449F-B048-779C08D2F39A}" type="pres">
      <dgm:prSet presAssocID="{6E607B2F-9B8C-4FD7-884E-9890B27F1E21}" presName="imgShp" presStyleLbl="fgImgPlace1" presStyleIdx="10" presStyleCnt="12"/>
      <dgm:spPr>
        <a:solidFill>
          <a:schemeClr val="tx2">
            <a:lumMod val="40000"/>
            <a:lumOff val="60000"/>
          </a:schemeClr>
        </a:solidFill>
      </dgm:spPr>
    </dgm:pt>
    <dgm:pt modelId="{1319C4A3-0F0E-470D-A429-199CCE177A9A}" type="pres">
      <dgm:prSet presAssocID="{6E607B2F-9B8C-4FD7-884E-9890B27F1E21}" presName="txShp" presStyleLbl="node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1B08B8-EB77-42A7-BB78-9BF1B45DA145}" type="pres">
      <dgm:prSet presAssocID="{D0D77FE5-F5E5-423C-8A0A-D81C4B0363C0}" presName="spacing" presStyleCnt="0"/>
      <dgm:spPr/>
    </dgm:pt>
    <dgm:pt modelId="{0488E776-DBF9-425E-BA0D-9D3E0C04F9B5}" type="pres">
      <dgm:prSet presAssocID="{BC21F611-8D8B-424D-B52C-8208B0B13807}" presName="composite" presStyleCnt="0"/>
      <dgm:spPr/>
    </dgm:pt>
    <dgm:pt modelId="{304F56F0-CCA2-49F7-86B7-42C8F89A2B81}" type="pres">
      <dgm:prSet presAssocID="{BC21F611-8D8B-424D-B52C-8208B0B13807}" presName="imgShp" presStyleLbl="fgImgPlace1" presStyleIdx="11" presStyleCnt="12"/>
      <dgm:spPr>
        <a:solidFill>
          <a:schemeClr val="tx2">
            <a:lumMod val="40000"/>
            <a:lumOff val="60000"/>
          </a:schemeClr>
        </a:solidFill>
      </dgm:spPr>
    </dgm:pt>
    <dgm:pt modelId="{A22C1BD0-5B1A-4875-9CB5-314A5C52F0BD}" type="pres">
      <dgm:prSet presAssocID="{BC21F611-8D8B-424D-B52C-8208B0B13807}" presName="txShp" presStyleLbl="node1" presStyleIdx="1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E7583C-EF86-471E-8774-A9B810135509}" type="presOf" srcId="{FADF482F-15F4-4288-8D72-D89D91AF51D4}" destId="{674CA334-6777-41E8-885F-EF3D6A2E802A}" srcOrd="0" destOrd="0" presId="urn:microsoft.com/office/officeart/2005/8/layout/vList3"/>
    <dgm:cxn modelId="{C307F9B6-8894-47A3-B6C7-F21116E39EBF}" srcId="{73FE7D88-FD4C-45AB-B4E1-C1BBE8D7CE9D}" destId="{A7490347-0039-427A-BAA6-1C0B2418D863}" srcOrd="1" destOrd="0" parTransId="{6B1F76FC-9B6D-4820-A8AF-88AFDBACAC64}" sibTransId="{7577818B-CA0D-4EC6-96C5-E6F12B0A0F8D}"/>
    <dgm:cxn modelId="{71E94F8F-21E8-4CE3-A136-C93BAE14765A}" type="presOf" srcId="{6E607B2F-9B8C-4FD7-884E-9890B27F1E21}" destId="{1319C4A3-0F0E-470D-A429-199CCE177A9A}" srcOrd="0" destOrd="0" presId="urn:microsoft.com/office/officeart/2005/8/layout/vList3"/>
    <dgm:cxn modelId="{04983CD4-36B8-45FA-AD26-49B86B561A40}" srcId="{73FE7D88-FD4C-45AB-B4E1-C1BBE8D7CE9D}" destId="{BF4A559B-764B-432B-9F1F-BFE17874CA1A}" srcOrd="7" destOrd="0" parTransId="{67A8E12F-B52C-49C2-99E4-946BE3511383}" sibTransId="{82A646FF-366B-4C50-B580-7E2C1553A1E2}"/>
    <dgm:cxn modelId="{DDE0A3FC-B068-4E27-81BE-1F032CE3D51B}" srcId="{73FE7D88-FD4C-45AB-B4E1-C1BBE8D7CE9D}" destId="{B596A921-11F4-4865-A206-DD2D1B87E088}" srcOrd="0" destOrd="0" parTransId="{BB116C2D-527D-44E4-B5A1-D37DC2F85DC4}" sibTransId="{21AD654B-4D63-47E3-954E-33CCCDC1E656}"/>
    <dgm:cxn modelId="{C5EBE92B-2B2F-4734-9F32-6AEFF062AA59}" type="presOf" srcId="{8CCA57CA-74F6-4C1D-A09F-29CB79EA69D3}" destId="{6C7CF2C6-D768-481F-B0EC-BF47F4687CB7}" srcOrd="0" destOrd="0" presId="urn:microsoft.com/office/officeart/2005/8/layout/vList3"/>
    <dgm:cxn modelId="{6E8BD622-1862-46CA-AA5B-E47438A968A6}" srcId="{73FE7D88-FD4C-45AB-B4E1-C1BBE8D7CE9D}" destId="{89F54384-79EE-4F85-AABC-9741610C9865}" srcOrd="6" destOrd="0" parTransId="{AB98F587-7706-4F0B-BEF7-35D41AA0D0E0}" sibTransId="{589B70CB-B629-4BA0-A11E-107E93A22B0A}"/>
    <dgm:cxn modelId="{A8573D59-31D5-4158-8368-3548898D7A9F}" type="presOf" srcId="{89F54384-79EE-4F85-AABC-9741610C9865}" destId="{6B6BA5C0-BFF5-4B49-89B8-C885C7FD043E}" srcOrd="0" destOrd="0" presId="urn:microsoft.com/office/officeart/2005/8/layout/vList3"/>
    <dgm:cxn modelId="{4684DAB3-0514-44E6-B86E-B2D1DCF6C70B}" type="presOf" srcId="{73FE7D88-FD4C-45AB-B4E1-C1BBE8D7CE9D}" destId="{E50CFEF2-5399-45C2-81DA-46A3CBB3C855}" srcOrd="0" destOrd="0" presId="urn:microsoft.com/office/officeart/2005/8/layout/vList3"/>
    <dgm:cxn modelId="{63DDB220-C77D-4B4F-958B-681EBC0E52A8}" srcId="{73FE7D88-FD4C-45AB-B4E1-C1BBE8D7CE9D}" destId="{6B512A27-E36E-4EDD-AAEE-72C171288FB5}" srcOrd="9" destOrd="0" parTransId="{5C044C8C-A2EA-4BEB-A7C9-931D9ABBFD16}" sibTransId="{A297CA08-4168-45DE-822E-844207F380B9}"/>
    <dgm:cxn modelId="{D3BE5344-EA34-43BD-9864-BBC301CC8966}" type="presOf" srcId="{83720E0A-EFB4-4425-90A6-82E49707E81B}" destId="{1AEEA2E2-D002-41AF-BE5F-42C5A89F5766}" srcOrd="0" destOrd="0" presId="urn:microsoft.com/office/officeart/2005/8/layout/vList3"/>
    <dgm:cxn modelId="{5701F9FD-E559-4C8F-89AD-ED68CA7D1092}" srcId="{73FE7D88-FD4C-45AB-B4E1-C1BBE8D7CE9D}" destId="{5DF2BE1E-E79C-4301-A46A-CD7A840367AF}" srcOrd="4" destOrd="0" parTransId="{22D1D255-E131-4079-B433-FF8F0BE3D245}" sibTransId="{3C62596E-71D2-4014-B362-B88DA5C4227C}"/>
    <dgm:cxn modelId="{7F98331D-41EA-475F-BE20-9B3862854A1B}" type="presOf" srcId="{83E4B489-2963-4BF1-AD4A-335E83807183}" destId="{64431FCF-944F-4E9A-A671-5489DB77175D}" srcOrd="0" destOrd="0" presId="urn:microsoft.com/office/officeart/2005/8/layout/vList3"/>
    <dgm:cxn modelId="{365970DC-3FBB-4977-A6E0-463BCA48C80C}" srcId="{73FE7D88-FD4C-45AB-B4E1-C1BBE8D7CE9D}" destId="{83720E0A-EFB4-4425-90A6-82E49707E81B}" srcOrd="5" destOrd="0" parTransId="{4F5A9905-02B6-4FAF-840B-B04F81446CCB}" sibTransId="{35F50098-C6CE-4C02-8478-832E62B1BB2E}"/>
    <dgm:cxn modelId="{963F6FB1-616A-482F-8C3A-7801B95C0401}" type="presOf" srcId="{B596A921-11F4-4865-A206-DD2D1B87E088}" destId="{D50C69EE-2D3A-4C1C-82A8-1BC19D93E040}" srcOrd="0" destOrd="0" presId="urn:microsoft.com/office/officeart/2005/8/layout/vList3"/>
    <dgm:cxn modelId="{2235B8A7-D85E-4117-8ED8-BD9CB0DE439A}" srcId="{73FE7D88-FD4C-45AB-B4E1-C1BBE8D7CE9D}" destId="{FADF482F-15F4-4288-8D72-D89D91AF51D4}" srcOrd="2" destOrd="0" parTransId="{7DBCE0A5-E580-491C-A988-7D3E0E0C0E3D}" sibTransId="{6AA6F3F7-87B7-49DB-B84E-DBE4CFEB7B6F}"/>
    <dgm:cxn modelId="{C7B944E4-CF7F-480E-8AE0-AFF35622273A}" srcId="{73FE7D88-FD4C-45AB-B4E1-C1BBE8D7CE9D}" destId="{BC21F611-8D8B-424D-B52C-8208B0B13807}" srcOrd="11" destOrd="0" parTransId="{51DDF000-B174-4AC9-804D-3057E76C92D4}" sibTransId="{382479CC-7303-4AAB-A85B-F2D008351427}"/>
    <dgm:cxn modelId="{F2CAD8F0-A9E8-4C47-8C6F-BF7BA131245A}" srcId="{73FE7D88-FD4C-45AB-B4E1-C1BBE8D7CE9D}" destId="{6E607B2F-9B8C-4FD7-884E-9890B27F1E21}" srcOrd="10" destOrd="0" parTransId="{616882FC-B914-4A94-ABE1-7A0601D5DD53}" sibTransId="{D0D77FE5-F5E5-423C-8A0A-D81C4B0363C0}"/>
    <dgm:cxn modelId="{7AAD8A8D-7C5D-4627-BE81-3503F8D5458D}" type="presOf" srcId="{BF4A559B-764B-432B-9F1F-BFE17874CA1A}" destId="{3A152E91-8946-4154-B96F-79D310D1FEAD}" srcOrd="0" destOrd="0" presId="urn:microsoft.com/office/officeart/2005/8/layout/vList3"/>
    <dgm:cxn modelId="{0BC171E3-86E5-4D13-9085-57026431070E}" type="presOf" srcId="{5DF2BE1E-E79C-4301-A46A-CD7A840367AF}" destId="{4CE9B8E4-AEA2-426E-A794-4060A4D221FA}" srcOrd="0" destOrd="0" presId="urn:microsoft.com/office/officeart/2005/8/layout/vList3"/>
    <dgm:cxn modelId="{970CD161-84A8-4D90-A5C0-6397985AD1A0}" type="presOf" srcId="{A7490347-0039-427A-BAA6-1C0B2418D863}" destId="{6156FA0F-2AD5-413B-AC93-E4F2A7B4745B}" srcOrd="0" destOrd="0" presId="urn:microsoft.com/office/officeart/2005/8/layout/vList3"/>
    <dgm:cxn modelId="{33719250-4C4D-445D-914F-093D14C44250}" type="presOf" srcId="{6B512A27-E36E-4EDD-AAEE-72C171288FB5}" destId="{E6F5D015-CD72-494A-BEA1-31E1DA6CBE67}" srcOrd="0" destOrd="0" presId="urn:microsoft.com/office/officeart/2005/8/layout/vList3"/>
    <dgm:cxn modelId="{81B10BA8-AD44-472D-ADC9-7172BB9F5E6F}" srcId="{73FE7D88-FD4C-45AB-B4E1-C1BBE8D7CE9D}" destId="{8CCA57CA-74F6-4C1D-A09F-29CB79EA69D3}" srcOrd="8" destOrd="0" parTransId="{101F3861-3695-46DF-999F-F75923917C8B}" sibTransId="{44D30818-AB0E-4225-89CB-87FCAD30B8C0}"/>
    <dgm:cxn modelId="{753E44D9-7039-42B5-B837-30194897D0A6}" srcId="{73FE7D88-FD4C-45AB-B4E1-C1BBE8D7CE9D}" destId="{83E4B489-2963-4BF1-AD4A-335E83807183}" srcOrd="3" destOrd="0" parTransId="{BFD4969A-6505-4070-9196-F09F2F067466}" sibTransId="{D7554874-0898-412E-8641-4B337D59CD70}"/>
    <dgm:cxn modelId="{67122DED-5EF4-4848-9126-A64F8D79F1D4}" type="presOf" srcId="{BC21F611-8D8B-424D-B52C-8208B0B13807}" destId="{A22C1BD0-5B1A-4875-9CB5-314A5C52F0BD}" srcOrd="0" destOrd="0" presId="urn:microsoft.com/office/officeart/2005/8/layout/vList3"/>
    <dgm:cxn modelId="{C8EB62F0-CCC9-4F9B-B66C-C433F40A3855}" type="presParOf" srcId="{E50CFEF2-5399-45C2-81DA-46A3CBB3C855}" destId="{63231E01-CEF1-42E8-BDB5-05022D678A5B}" srcOrd="0" destOrd="0" presId="urn:microsoft.com/office/officeart/2005/8/layout/vList3"/>
    <dgm:cxn modelId="{78C56619-FEF1-4F60-96C5-4BF325D1995E}" type="presParOf" srcId="{63231E01-CEF1-42E8-BDB5-05022D678A5B}" destId="{3D201852-B464-40EB-BFCF-4DE454B9289B}" srcOrd="0" destOrd="0" presId="urn:microsoft.com/office/officeart/2005/8/layout/vList3"/>
    <dgm:cxn modelId="{67FC8D50-B5C9-4818-85F3-3389BD4172B1}" type="presParOf" srcId="{63231E01-CEF1-42E8-BDB5-05022D678A5B}" destId="{D50C69EE-2D3A-4C1C-82A8-1BC19D93E040}" srcOrd="1" destOrd="0" presId="urn:microsoft.com/office/officeart/2005/8/layout/vList3"/>
    <dgm:cxn modelId="{A942F378-6259-4534-B43C-773D52D3FE0B}" type="presParOf" srcId="{E50CFEF2-5399-45C2-81DA-46A3CBB3C855}" destId="{5AD937FB-CD8A-43B5-9A91-51AF3D8DFF4D}" srcOrd="1" destOrd="0" presId="urn:microsoft.com/office/officeart/2005/8/layout/vList3"/>
    <dgm:cxn modelId="{1BAA2F71-BA80-425B-B91E-024CC5E38696}" type="presParOf" srcId="{E50CFEF2-5399-45C2-81DA-46A3CBB3C855}" destId="{1DD8D300-B323-4C34-83FA-84A8125C6AA8}" srcOrd="2" destOrd="0" presId="urn:microsoft.com/office/officeart/2005/8/layout/vList3"/>
    <dgm:cxn modelId="{BF1C17F5-7033-4089-AE80-F7F15DD05F62}" type="presParOf" srcId="{1DD8D300-B323-4C34-83FA-84A8125C6AA8}" destId="{E77A51BB-E452-4C88-A3C6-CBAEE8E1B9C3}" srcOrd="0" destOrd="0" presId="urn:microsoft.com/office/officeart/2005/8/layout/vList3"/>
    <dgm:cxn modelId="{EA5A52C6-405B-48A3-BAF8-7CA66444352C}" type="presParOf" srcId="{1DD8D300-B323-4C34-83FA-84A8125C6AA8}" destId="{6156FA0F-2AD5-413B-AC93-E4F2A7B4745B}" srcOrd="1" destOrd="0" presId="urn:microsoft.com/office/officeart/2005/8/layout/vList3"/>
    <dgm:cxn modelId="{16E348BA-F11E-4FBC-B2C3-5ABD00389FBC}" type="presParOf" srcId="{E50CFEF2-5399-45C2-81DA-46A3CBB3C855}" destId="{1E010CDC-AE11-4BDE-8F89-7A1657F6CAD2}" srcOrd="3" destOrd="0" presId="urn:microsoft.com/office/officeart/2005/8/layout/vList3"/>
    <dgm:cxn modelId="{86ADD282-014F-46EF-89B2-9A296555D91E}" type="presParOf" srcId="{E50CFEF2-5399-45C2-81DA-46A3CBB3C855}" destId="{32A430AC-6F1A-4F4D-BA86-3AC028212484}" srcOrd="4" destOrd="0" presId="urn:microsoft.com/office/officeart/2005/8/layout/vList3"/>
    <dgm:cxn modelId="{BFEC4425-E653-4B01-AC5E-FAE57624E719}" type="presParOf" srcId="{32A430AC-6F1A-4F4D-BA86-3AC028212484}" destId="{E233B7DF-97AB-4892-A36B-0682D7CB24EE}" srcOrd="0" destOrd="0" presId="urn:microsoft.com/office/officeart/2005/8/layout/vList3"/>
    <dgm:cxn modelId="{D44F7857-5830-4363-9E0B-FAB829C4B2EE}" type="presParOf" srcId="{32A430AC-6F1A-4F4D-BA86-3AC028212484}" destId="{674CA334-6777-41E8-885F-EF3D6A2E802A}" srcOrd="1" destOrd="0" presId="urn:microsoft.com/office/officeart/2005/8/layout/vList3"/>
    <dgm:cxn modelId="{12C07D17-7D04-4B05-84B1-67C1A3614EEE}" type="presParOf" srcId="{E50CFEF2-5399-45C2-81DA-46A3CBB3C855}" destId="{2C8323FB-6724-407B-B552-3FC98D2F4761}" srcOrd="5" destOrd="0" presId="urn:microsoft.com/office/officeart/2005/8/layout/vList3"/>
    <dgm:cxn modelId="{F31FA1D3-9346-4E2B-BE75-BD964FAE65EC}" type="presParOf" srcId="{E50CFEF2-5399-45C2-81DA-46A3CBB3C855}" destId="{2C604FB2-8C61-4ADC-99B5-4ADC197A29F8}" srcOrd="6" destOrd="0" presId="urn:microsoft.com/office/officeart/2005/8/layout/vList3"/>
    <dgm:cxn modelId="{2E58032F-6204-4EF0-B8B2-B1BCEFDB8E68}" type="presParOf" srcId="{2C604FB2-8C61-4ADC-99B5-4ADC197A29F8}" destId="{65568770-B61E-4470-A358-0477FF89FC40}" srcOrd="0" destOrd="0" presId="urn:microsoft.com/office/officeart/2005/8/layout/vList3"/>
    <dgm:cxn modelId="{185F29DD-1123-4C88-BB94-4378436927F7}" type="presParOf" srcId="{2C604FB2-8C61-4ADC-99B5-4ADC197A29F8}" destId="{64431FCF-944F-4E9A-A671-5489DB77175D}" srcOrd="1" destOrd="0" presId="urn:microsoft.com/office/officeart/2005/8/layout/vList3"/>
    <dgm:cxn modelId="{D562C0D0-EFA0-4DF9-AFA3-AE761C031066}" type="presParOf" srcId="{E50CFEF2-5399-45C2-81DA-46A3CBB3C855}" destId="{E28146E4-6DD3-4699-84D3-B3A7F117D71C}" srcOrd="7" destOrd="0" presId="urn:microsoft.com/office/officeart/2005/8/layout/vList3"/>
    <dgm:cxn modelId="{47BEBF73-736D-4CA8-A6F5-C2F18B46E9F5}" type="presParOf" srcId="{E50CFEF2-5399-45C2-81DA-46A3CBB3C855}" destId="{0CB1AFB4-760D-4C0F-A836-A7EEA0A2BAA3}" srcOrd="8" destOrd="0" presId="urn:microsoft.com/office/officeart/2005/8/layout/vList3"/>
    <dgm:cxn modelId="{71C2CE81-E533-47DD-947B-9C83316D6FE2}" type="presParOf" srcId="{0CB1AFB4-760D-4C0F-A836-A7EEA0A2BAA3}" destId="{B702FA42-FE05-4AE7-9D45-F5EC816B1EA9}" srcOrd="0" destOrd="0" presId="urn:microsoft.com/office/officeart/2005/8/layout/vList3"/>
    <dgm:cxn modelId="{E8B104EF-0227-4B1B-88EB-9CAE2655A024}" type="presParOf" srcId="{0CB1AFB4-760D-4C0F-A836-A7EEA0A2BAA3}" destId="{4CE9B8E4-AEA2-426E-A794-4060A4D221FA}" srcOrd="1" destOrd="0" presId="urn:microsoft.com/office/officeart/2005/8/layout/vList3"/>
    <dgm:cxn modelId="{6FCEF1D6-DA73-4C03-916B-0FD602D21C79}" type="presParOf" srcId="{E50CFEF2-5399-45C2-81DA-46A3CBB3C855}" destId="{400F3946-B72E-41E6-BE0B-5E7C79421F2B}" srcOrd="9" destOrd="0" presId="urn:microsoft.com/office/officeart/2005/8/layout/vList3"/>
    <dgm:cxn modelId="{F3ECE927-627E-4B98-B85A-3F7B1BAEF909}" type="presParOf" srcId="{E50CFEF2-5399-45C2-81DA-46A3CBB3C855}" destId="{33FB3231-AD3A-4896-941D-00303BE8B658}" srcOrd="10" destOrd="0" presId="urn:microsoft.com/office/officeart/2005/8/layout/vList3"/>
    <dgm:cxn modelId="{B4A60757-0DBB-4021-97C1-B1302E6C7E2E}" type="presParOf" srcId="{33FB3231-AD3A-4896-941D-00303BE8B658}" destId="{3026DA29-3766-450A-88A4-91932675AC9B}" srcOrd="0" destOrd="0" presId="urn:microsoft.com/office/officeart/2005/8/layout/vList3"/>
    <dgm:cxn modelId="{3348A726-459B-48E5-B10D-F911F76E43B7}" type="presParOf" srcId="{33FB3231-AD3A-4896-941D-00303BE8B658}" destId="{1AEEA2E2-D002-41AF-BE5F-42C5A89F5766}" srcOrd="1" destOrd="0" presId="urn:microsoft.com/office/officeart/2005/8/layout/vList3"/>
    <dgm:cxn modelId="{BFC38854-29DB-44E9-A654-41224C2125B1}" type="presParOf" srcId="{E50CFEF2-5399-45C2-81DA-46A3CBB3C855}" destId="{538DA58C-B59C-4794-8F5C-A46EBF0B4777}" srcOrd="11" destOrd="0" presId="urn:microsoft.com/office/officeart/2005/8/layout/vList3"/>
    <dgm:cxn modelId="{D0F1FD32-803A-41B2-9FDD-BA63E496402C}" type="presParOf" srcId="{E50CFEF2-5399-45C2-81DA-46A3CBB3C855}" destId="{84203435-3D19-4F0D-8E07-C25445A5D337}" srcOrd="12" destOrd="0" presId="urn:microsoft.com/office/officeart/2005/8/layout/vList3"/>
    <dgm:cxn modelId="{18A10E8B-4107-4614-BBE7-D01289DCECC1}" type="presParOf" srcId="{84203435-3D19-4F0D-8E07-C25445A5D337}" destId="{F04C4FFC-BCFC-4B34-9FB3-2E1C0248D465}" srcOrd="0" destOrd="0" presId="urn:microsoft.com/office/officeart/2005/8/layout/vList3"/>
    <dgm:cxn modelId="{62EB7C9B-3C49-467B-BD93-5C57108B176E}" type="presParOf" srcId="{84203435-3D19-4F0D-8E07-C25445A5D337}" destId="{6B6BA5C0-BFF5-4B49-89B8-C885C7FD043E}" srcOrd="1" destOrd="0" presId="urn:microsoft.com/office/officeart/2005/8/layout/vList3"/>
    <dgm:cxn modelId="{62E3CEBC-6184-4368-A56F-1865BC486316}" type="presParOf" srcId="{E50CFEF2-5399-45C2-81DA-46A3CBB3C855}" destId="{69E91D51-FC91-4833-9726-9C154856D3CC}" srcOrd="13" destOrd="0" presId="urn:microsoft.com/office/officeart/2005/8/layout/vList3"/>
    <dgm:cxn modelId="{78B0D421-C479-4903-83D4-DCE012B1563D}" type="presParOf" srcId="{E50CFEF2-5399-45C2-81DA-46A3CBB3C855}" destId="{1808338E-D264-4CBC-8E77-38122FADC95B}" srcOrd="14" destOrd="0" presId="urn:microsoft.com/office/officeart/2005/8/layout/vList3"/>
    <dgm:cxn modelId="{5C247E83-5E4C-43D9-9410-0300206AB1F0}" type="presParOf" srcId="{1808338E-D264-4CBC-8E77-38122FADC95B}" destId="{259918EE-FFA1-48CB-A50E-2E33EE3DC1B7}" srcOrd="0" destOrd="0" presId="urn:microsoft.com/office/officeart/2005/8/layout/vList3"/>
    <dgm:cxn modelId="{7F5CAC5B-47C6-4CFB-A18E-3AEA10687154}" type="presParOf" srcId="{1808338E-D264-4CBC-8E77-38122FADC95B}" destId="{3A152E91-8946-4154-B96F-79D310D1FEAD}" srcOrd="1" destOrd="0" presId="urn:microsoft.com/office/officeart/2005/8/layout/vList3"/>
    <dgm:cxn modelId="{63949C55-1B49-4616-928C-1C0DB14BFDE1}" type="presParOf" srcId="{E50CFEF2-5399-45C2-81DA-46A3CBB3C855}" destId="{075E7D68-BF2E-4C8D-97C1-C1E891E6DD01}" srcOrd="15" destOrd="0" presId="urn:microsoft.com/office/officeart/2005/8/layout/vList3"/>
    <dgm:cxn modelId="{3878453F-2A91-4303-A807-FEF145E58FCC}" type="presParOf" srcId="{E50CFEF2-5399-45C2-81DA-46A3CBB3C855}" destId="{98736142-6172-42E3-B01B-95C0379D503C}" srcOrd="16" destOrd="0" presId="urn:microsoft.com/office/officeart/2005/8/layout/vList3"/>
    <dgm:cxn modelId="{5285B9AB-F13F-4B49-B08E-957B7664A299}" type="presParOf" srcId="{98736142-6172-42E3-B01B-95C0379D503C}" destId="{797A586E-CA65-4D5D-BE93-9F5387C4438B}" srcOrd="0" destOrd="0" presId="urn:microsoft.com/office/officeart/2005/8/layout/vList3"/>
    <dgm:cxn modelId="{946FF068-2FD5-4BDD-8ACE-76F3E21EFFBF}" type="presParOf" srcId="{98736142-6172-42E3-B01B-95C0379D503C}" destId="{6C7CF2C6-D768-481F-B0EC-BF47F4687CB7}" srcOrd="1" destOrd="0" presId="urn:microsoft.com/office/officeart/2005/8/layout/vList3"/>
    <dgm:cxn modelId="{ECD03C88-48EB-429B-A1DB-7CE9B44B4104}" type="presParOf" srcId="{E50CFEF2-5399-45C2-81DA-46A3CBB3C855}" destId="{0AD9B351-FC97-4D59-BBA9-4B0F6CCFC7BE}" srcOrd="17" destOrd="0" presId="urn:microsoft.com/office/officeart/2005/8/layout/vList3"/>
    <dgm:cxn modelId="{6BEB70DC-81DF-4C13-BBCE-03E186E5079B}" type="presParOf" srcId="{E50CFEF2-5399-45C2-81DA-46A3CBB3C855}" destId="{B2E8F55B-48C0-4725-B979-DC0DB31A1757}" srcOrd="18" destOrd="0" presId="urn:microsoft.com/office/officeart/2005/8/layout/vList3"/>
    <dgm:cxn modelId="{5460C3E5-7826-4E0A-9270-FE975AA17163}" type="presParOf" srcId="{B2E8F55B-48C0-4725-B979-DC0DB31A1757}" destId="{9FEB92B0-8C65-4A63-8280-42574BB99DE2}" srcOrd="0" destOrd="0" presId="urn:microsoft.com/office/officeart/2005/8/layout/vList3"/>
    <dgm:cxn modelId="{2C3DDA96-1F10-4362-92A4-C4FAA707581B}" type="presParOf" srcId="{B2E8F55B-48C0-4725-B979-DC0DB31A1757}" destId="{E6F5D015-CD72-494A-BEA1-31E1DA6CBE67}" srcOrd="1" destOrd="0" presId="urn:microsoft.com/office/officeart/2005/8/layout/vList3"/>
    <dgm:cxn modelId="{7736E14B-729E-4D7E-9249-354C299CEBD2}" type="presParOf" srcId="{E50CFEF2-5399-45C2-81DA-46A3CBB3C855}" destId="{1B032DA3-D118-44DD-9B5D-9E2277204D8F}" srcOrd="19" destOrd="0" presId="urn:microsoft.com/office/officeart/2005/8/layout/vList3"/>
    <dgm:cxn modelId="{0FD918C9-3FDC-4627-BFA4-B23426893ED1}" type="presParOf" srcId="{E50CFEF2-5399-45C2-81DA-46A3CBB3C855}" destId="{0ECA7A72-AFB5-492C-BE14-190174A26396}" srcOrd="20" destOrd="0" presId="urn:microsoft.com/office/officeart/2005/8/layout/vList3"/>
    <dgm:cxn modelId="{71F26A31-CF6D-487C-8A89-03FBF0D5DE1B}" type="presParOf" srcId="{0ECA7A72-AFB5-492C-BE14-190174A26396}" destId="{073594C3-5750-449F-B048-779C08D2F39A}" srcOrd="0" destOrd="0" presId="urn:microsoft.com/office/officeart/2005/8/layout/vList3"/>
    <dgm:cxn modelId="{576E5DE8-1147-4DD1-8078-5F67868D1ECC}" type="presParOf" srcId="{0ECA7A72-AFB5-492C-BE14-190174A26396}" destId="{1319C4A3-0F0E-470D-A429-199CCE177A9A}" srcOrd="1" destOrd="0" presId="urn:microsoft.com/office/officeart/2005/8/layout/vList3"/>
    <dgm:cxn modelId="{3FFD3273-23B4-4EFA-9C32-5D61D979D28B}" type="presParOf" srcId="{E50CFEF2-5399-45C2-81DA-46A3CBB3C855}" destId="{361B08B8-EB77-42A7-BB78-9BF1B45DA145}" srcOrd="21" destOrd="0" presId="urn:microsoft.com/office/officeart/2005/8/layout/vList3"/>
    <dgm:cxn modelId="{30953F8C-DF0C-4857-ACEF-2C3521FABDA0}" type="presParOf" srcId="{E50CFEF2-5399-45C2-81DA-46A3CBB3C855}" destId="{0488E776-DBF9-425E-BA0D-9D3E0C04F9B5}" srcOrd="22" destOrd="0" presId="urn:microsoft.com/office/officeart/2005/8/layout/vList3"/>
    <dgm:cxn modelId="{CBE69544-F724-4B69-A34D-B3482459DCB7}" type="presParOf" srcId="{0488E776-DBF9-425E-BA0D-9D3E0C04F9B5}" destId="{304F56F0-CCA2-49F7-86B7-42C8F89A2B81}" srcOrd="0" destOrd="0" presId="urn:microsoft.com/office/officeart/2005/8/layout/vList3"/>
    <dgm:cxn modelId="{43649337-B606-4B26-B463-93290B35EDC5}" type="presParOf" srcId="{0488E776-DBF9-425E-BA0D-9D3E0C04F9B5}" destId="{A22C1BD0-5B1A-4875-9CB5-314A5C52F0B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1B49D5-C6C4-4036-B572-401A3D29BF62}">
      <dsp:nvSpPr>
        <dsp:cNvPr id="0" name=""/>
        <dsp:cNvSpPr/>
      </dsp:nvSpPr>
      <dsp:spPr>
        <a:xfrm>
          <a:off x="0" y="0"/>
          <a:ext cx="4181607" cy="355680"/>
        </a:xfrm>
        <a:prstGeom prst="roundRect">
          <a:avLst/>
        </a:prstGeom>
        <a:solidFill>
          <a:srgbClr val="FF33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200" b="1" kern="1200" dirty="0" smtClean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rPr>
            <a:t>НАЛОГОВЫЕ ДОХОДЫ</a:t>
          </a:r>
          <a:endParaRPr lang="ru-RU" sz="1200" b="1" kern="1200" dirty="0">
            <a:solidFill>
              <a:schemeClr val="bg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17363" y="17363"/>
        <a:ext cx="4146881" cy="320954"/>
      </dsp:txXfrm>
    </dsp:sp>
    <dsp:sp modelId="{BD8A7F4A-2F59-4BFC-937C-FD248216A3A3}">
      <dsp:nvSpPr>
        <dsp:cNvPr id="0" name=""/>
        <dsp:cNvSpPr/>
      </dsp:nvSpPr>
      <dsp:spPr>
        <a:xfrm>
          <a:off x="0" y="339623"/>
          <a:ext cx="4339658" cy="458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784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alt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Поступления от уплаты налогов, предусмотренных налоговым кодексом РФ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339623"/>
        <a:ext cx="4339658" cy="458316"/>
      </dsp:txXfrm>
    </dsp:sp>
    <dsp:sp modelId="{D8B6A47B-858C-4502-A84B-3CD5EE2822B5}">
      <dsp:nvSpPr>
        <dsp:cNvPr id="0" name=""/>
        <dsp:cNvSpPr/>
      </dsp:nvSpPr>
      <dsp:spPr>
        <a:xfrm>
          <a:off x="0" y="773589"/>
          <a:ext cx="4159171" cy="355680"/>
        </a:xfrm>
        <a:prstGeom prst="roundRect">
          <a:avLst/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200" b="1" kern="1200" dirty="0" smtClean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rPr>
            <a:t>НЕНАЛОГОВЫЕ ДОХОДЫ</a:t>
          </a:r>
          <a:endParaRPr lang="ru-RU" sz="1200" b="1" kern="1200" dirty="0">
            <a:solidFill>
              <a:schemeClr val="bg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17363" y="790952"/>
        <a:ext cx="4124445" cy="320954"/>
      </dsp:txXfrm>
    </dsp:sp>
    <dsp:sp modelId="{8356E5DA-B981-4AC9-BAD1-AF609A98162F}">
      <dsp:nvSpPr>
        <dsp:cNvPr id="0" name=""/>
        <dsp:cNvSpPr/>
      </dsp:nvSpPr>
      <dsp:spPr>
        <a:xfrm>
          <a:off x="0" y="1121627"/>
          <a:ext cx="4339658" cy="589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784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Платежи в виде штрафов, санкций за нарушение законодательства, платежи </a:t>
          </a:r>
          <a:r>
            <a:rPr lang="ru-RU" sz="1400" kern="1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 пользование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имуществом, средства самообложения граждан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121627"/>
        <a:ext cx="4339658" cy="589950"/>
      </dsp:txXfrm>
    </dsp:sp>
    <dsp:sp modelId="{F01823D8-B81C-4E64-9419-21720722CD31}">
      <dsp:nvSpPr>
        <dsp:cNvPr id="0" name=""/>
        <dsp:cNvSpPr/>
      </dsp:nvSpPr>
      <dsp:spPr>
        <a:xfrm>
          <a:off x="0" y="1799767"/>
          <a:ext cx="4185209" cy="3556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200" b="1" kern="1200" dirty="0" smtClean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rPr>
            <a:t>БЕЗВОЗМЕЗДНЫЕ ПОСТУПЛЕНИЯ</a:t>
          </a:r>
          <a:endParaRPr lang="ru-RU" sz="1200" b="1" kern="1200" dirty="0">
            <a:solidFill>
              <a:schemeClr val="bg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17363" y="1817130"/>
        <a:ext cx="4150483" cy="320954"/>
      </dsp:txXfrm>
    </dsp:sp>
    <dsp:sp modelId="{38A15107-A1B9-4A62-B62B-15DFA70186A4}">
      <dsp:nvSpPr>
        <dsp:cNvPr id="0" name=""/>
        <dsp:cNvSpPr/>
      </dsp:nvSpPr>
      <dsp:spPr>
        <a:xfrm>
          <a:off x="0" y="2122921"/>
          <a:ext cx="4339658" cy="964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784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Средства, которые поступают в бюджет из других бюджетов бюджетной системы РФ, а также безвозмездные перечисления от физических и юридических лиц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2122921"/>
        <a:ext cx="4339658" cy="96456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78F3E6-798D-44EE-9AD5-ACA7715C1C48}">
      <dsp:nvSpPr>
        <dsp:cNvPr id="0" name=""/>
        <dsp:cNvSpPr/>
      </dsp:nvSpPr>
      <dsp:spPr>
        <a:xfrm>
          <a:off x="9512" y="430630"/>
          <a:ext cx="1466067" cy="1057154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33840" y="454958"/>
        <a:ext cx="1417411" cy="781965"/>
      </dsp:txXfrm>
    </dsp:sp>
    <dsp:sp modelId="{9C7BF5F1-A989-4374-ABBF-0308703021F9}">
      <dsp:nvSpPr>
        <dsp:cNvPr id="0" name=""/>
        <dsp:cNvSpPr/>
      </dsp:nvSpPr>
      <dsp:spPr>
        <a:xfrm>
          <a:off x="874404" y="356246"/>
          <a:ext cx="1641714" cy="1641714"/>
        </a:xfrm>
        <a:prstGeom prst="leftCircularArrow">
          <a:avLst>
            <a:gd name="adj1" fmla="val 3959"/>
            <a:gd name="adj2" fmla="val 496702"/>
            <a:gd name="adj3" fmla="val 1898764"/>
            <a:gd name="adj4" fmla="val 8651040"/>
            <a:gd name="adj5" fmla="val 4619"/>
          </a:avLst>
        </a:prstGeom>
        <a:solidFill>
          <a:srgbClr val="009999"/>
        </a:solidFill>
        <a:ln w="635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537477-EB85-4120-A202-2832E948ACA1}">
      <dsp:nvSpPr>
        <dsp:cNvPr id="0" name=""/>
        <dsp:cNvSpPr/>
      </dsp:nvSpPr>
      <dsp:spPr>
        <a:xfrm>
          <a:off x="708278" y="1264651"/>
          <a:ext cx="756900" cy="351597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июнь-октябрь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18576" y="1274949"/>
        <a:ext cx="736304" cy="331001"/>
      </dsp:txXfrm>
    </dsp:sp>
    <dsp:sp modelId="{CA7A49CE-9861-479C-A34F-9B5EC425C248}">
      <dsp:nvSpPr>
        <dsp:cNvPr id="0" name=""/>
        <dsp:cNvSpPr/>
      </dsp:nvSpPr>
      <dsp:spPr>
        <a:xfrm>
          <a:off x="1790672" y="443748"/>
          <a:ext cx="1555945" cy="1053670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1814920" y="693782"/>
        <a:ext cx="1507449" cy="779387"/>
      </dsp:txXfrm>
    </dsp:sp>
    <dsp:sp modelId="{E1AECC5B-D00F-4A12-A323-9284D3460DF3}">
      <dsp:nvSpPr>
        <dsp:cNvPr id="0" name=""/>
        <dsp:cNvSpPr/>
      </dsp:nvSpPr>
      <dsp:spPr>
        <a:xfrm>
          <a:off x="2821458" y="-145693"/>
          <a:ext cx="1584618" cy="1635770"/>
        </a:xfrm>
        <a:prstGeom prst="circularArrow">
          <a:avLst>
            <a:gd name="adj1" fmla="val 4037"/>
            <a:gd name="adj2" fmla="val 507418"/>
            <a:gd name="adj3" fmla="val 19499159"/>
            <a:gd name="adj4" fmla="val 12757599"/>
            <a:gd name="adj5" fmla="val 4710"/>
          </a:avLst>
        </a:prstGeom>
        <a:solidFill>
          <a:srgbClr val="009999"/>
        </a:solidFill>
        <a:ln w="1905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1FD9D5-4588-4B9C-9428-44B9323AC41C}">
      <dsp:nvSpPr>
        <dsp:cNvPr id="0" name=""/>
        <dsp:cNvSpPr/>
      </dsp:nvSpPr>
      <dsp:spPr>
        <a:xfrm>
          <a:off x="2617456" y="371815"/>
          <a:ext cx="756900" cy="359941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ноябрь-декабрь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27998" y="382357"/>
        <a:ext cx="735816" cy="338857"/>
      </dsp:txXfrm>
    </dsp:sp>
    <dsp:sp modelId="{6154658E-1F54-4306-ACB0-2DE3C855BC5A}">
      <dsp:nvSpPr>
        <dsp:cNvPr id="0" name=""/>
        <dsp:cNvSpPr/>
      </dsp:nvSpPr>
      <dsp:spPr>
        <a:xfrm>
          <a:off x="3673630" y="415069"/>
          <a:ext cx="1375935" cy="1057154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3697958" y="439397"/>
        <a:ext cx="1327279" cy="781965"/>
      </dsp:txXfrm>
    </dsp:sp>
    <dsp:sp modelId="{93B64701-7191-496D-BD5C-76D73ED9ECCF}">
      <dsp:nvSpPr>
        <dsp:cNvPr id="0" name=""/>
        <dsp:cNvSpPr/>
      </dsp:nvSpPr>
      <dsp:spPr>
        <a:xfrm>
          <a:off x="4395466" y="340258"/>
          <a:ext cx="1715550" cy="1715550"/>
        </a:xfrm>
        <a:prstGeom prst="leftCircularArrow">
          <a:avLst>
            <a:gd name="adj1" fmla="val 3789"/>
            <a:gd name="adj2" fmla="val 473375"/>
            <a:gd name="adj3" fmla="val 1902919"/>
            <a:gd name="adj4" fmla="val 8678522"/>
            <a:gd name="adj5" fmla="val 4420"/>
          </a:avLst>
        </a:prstGeom>
        <a:solidFill>
          <a:srgbClr val="0099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E44E61-C2D2-4AC8-AD30-E2AFA3E8E39D}">
      <dsp:nvSpPr>
        <dsp:cNvPr id="0" name=""/>
        <dsp:cNvSpPr/>
      </dsp:nvSpPr>
      <dsp:spPr>
        <a:xfrm>
          <a:off x="4246640" y="1183612"/>
          <a:ext cx="756900" cy="41707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январь - декабрь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258856" y="1195828"/>
        <a:ext cx="732468" cy="392644"/>
      </dsp:txXfrm>
    </dsp:sp>
    <dsp:sp modelId="{9828E6D6-24C4-405C-9747-3A3985283117}">
      <dsp:nvSpPr>
        <dsp:cNvPr id="0" name=""/>
        <dsp:cNvSpPr/>
      </dsp:nvSpPr>
      <dsp:spPr>
        <a:xfrm>
          <a:off x="5329515" y="397614"/>
          <a:ext cx="1684923" cy="1121697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5355328" y="663790"/>
        <a:ext cx="1633297" cy="829707"/>
      </dsp:txXfrm>
    </dsp:sp>
    <dsp:sp modelId="{7FEEDA7E-38AB-4A8E-B374-E1C724575A30}">
      <dsp:nvSpPr>
        <dsp:cNvPr id="0" name=""/>
        <dsp:cNvSpPr/>
      </dsp:nvSpPr>
      <dsp:spPr>
        <a:xfrm>
          <a:off x="6455586" y="-147518"/>
          <a:ext cx="1627269" cy="1627269"/>
        </a:xfrm>
        <a:prstGeom prst="circularArrow">
          <a:avLst>
            <a:gd name="adj1" fmla="val 3994"/>
            <a:gd name="adj2" fmla="val 501538"/>
            <a:gd name="adj3" fmla="val 19641003"/>
            <a:gd name="adj4" fmla="val 12893562"/>
            <a:gd name="adj5" fmla="val 4660"/>
          </a:avLst>
        </a:prstGeom>
        <a:solidFill>
          <a:srgbClr val="0099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39A1CF-ADC6-4F35-967B-226D6EABC0DF}">
      <dsp:nvSpPr>
        <dsp:cNvPr id="0" name=""/>
        <dsp:cNvSpPr/>
      </dsp:nvSpPr>
      <dsp:spPr>
        <a:xfrm>
          <a:off x="6270489" y="302947"/>
          <a:ext cx="756900" cy="332222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март -май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6280219" y="312677"/>
        <a:ext cx="737440" cy="312762"/>
      </dsp:txXfrm>
    </dsp:sp>
    <dsp:sp modelId="{E7800FA8-290E-411A-AD28-598F70127060}">
      <dsp:nvSpPr>
        <dsp:cNvPr id="0" name=""/>
        <dsp:cNvSpPr/>
      </dsp:nvSpPr>
      <dsp:spPr>
        <a:xfrm>
          <a:off x="7320598" y="368640"/>
          <a:ext cx="1410498" cy="1116675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ctr" anchorCtr="0">
          <a:noAutofit/>
        </a:bodyPr>
        <a:lstStyle/>
        <a:p>
          <a:pPr marL="57150" lvl="1" indent="-57150" algn="ctr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>
            <a:latin typeface="Arial Narrow" panose="020B0606020202030204" pitchFamily="34" charset="0"/>
          </a:endParaRPr>
        </a:p>
      </dsp:txBody>
      <dsp:txXfrm>
        <a:off x="7346296" y="394338"/>
        <a:ext cx="1359102" cy="825992"/>
      </dsp:txXfrm>
    </dsp:sp>
    <dsp:sp modelId="{C48E4A98-D810-4494-A3E6-2179F054C812}">
      <dsp:nvSpPr>
        <dsp:cNvPr id="0" name=""/>
        <dsp:cNvSpPr/>
      </dsp:nvSpPr>
      <dsp:spPr>
        <a:xfrm>
          <a:off x="7951274" y="1422372"/>
          <a:ext cx="756900" cy="300994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19050" cap="flat" cmpd="sng" algn="ctr">
          <a:solidFill>
            <a:srgbClr val="0099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Times New Roman" pitchFamily="18" charset="0"/>
              <a:cs typeface="Times New Roman" pitchFamily="18" charset="0"/>
            </a:rPr>
            <a:t>июнь</a:t>
          </a:r>
          <a:endParaRPr lang="ru-RU" sz="1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7960090" y="1431188"/>
        <a:ext cx="739268" cy="2833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0.57399</cdr:x>
      <cdr:y>0.63084</cdr:y>
    </cdr:from>
    <cdr:to>
      <cdr:x>0.75084</cdr:x>
      <cdr:y>0.74693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142208" y="3748955"/>
          <a:ext cx="1584334" cy="6898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1531,0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0.39716</cdr:x>
      <cdr:y>0.20675</cdr:y>
    </cdr:from>
    <cdr:to>
      <cdr:x>0.51728</cdr:x>
      <cdr:y>0.30526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558032" y="1228675"/>
          <a:ext cx="1076104" cy="5854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306,4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0.09322</cdr:x>
      <cdr:y>0.77911</cdr:y>
    </cdr:from>
    <cdr:to>
      <cdr:x>0.3719</cdr:x>
      <cdr:y>0.97733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92088" y="3672408"/>
          <a:ext cx="2367929" cy="9343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Ожидаемое</a:t>
          </a:r>
        </a:p>
        <a:p xmlns:a="http://schemas.openxmlformats.org/drawingml/2006/main">
          <a:pPr algn="ctr"/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2020 год </a:t>
          </a:r>
        </a:p>
        <a:p xmlns:a="http://schemas.openxmlformats.org/drawingml/2006/main">
          <a:pPr algn="ctr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1690,2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0.39022</cdr:x>
      <cdr:y>0.77911</cdr:y>
    </cdr:from>
    <cdr:to>
      <cdr:x>0.672</cdr:x>
      <cdr:y>0.97587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315695" y="3672408"/>
          <a:ext cx="2394269" cy="9274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Прогноз</a:t>
          </a:r>
        </a:p>
        <a:p xmlns:a="http://schemas.openxmlformats.org/drawingml/2006/main">
          <a:pPr algn="ctr"/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2021 год</a:t>
          </a:r>
        </a:p>
        <a:p xmlns:a="http://schemas.openxmlformats.org/drawingml/2006/main">
          <a:pPr algn="ctr"/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1837,4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0.30181</cdr:x>
      <cdr:y>0.1835</cdr:y>
    </cdr:from>
    <cdr:to>
      <cdr:x>0.4605</cdr:x>
      <cdr:y>0.21646</cdr:y>
    </cdr:to>
    <cdr:sp macro="" textlink="">
      <cdr:nvSpPr>
        <cdr:cNvPr id="5" name="Стрелка вправо 4"/>
        <cdr:cNvSpPr/>
      </cdr:nvSpPr>
      <cdr:spPr>
        <a:xfrm xmlns:a="http://schemas.openxmlformats.org/drawingml/2006/main" rot="20832131" flipV="1">
          <a:off x="2521022" y="864960"/>
          <a:ext cx="1325526" cy="155361"/>
        </a:xfrm>
        <a:prstGeom xmlns:a="http://schemas.openxmlformats.org/drawingml/2006/main" prst="rightArrow">
          <a:avLst/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 w="9525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0.22594</cdr:x>
      <cdr:y>0.03766</cdr:y>
    </cdr:from>
    <cdr:to>
      <cdr:x>0.37398</cdr:x>
      <cdr:y>0.11924</cdr:y>
    </cdr:to>
    <cdr:sp macro="" textlink="">
      <cdr:nvSpPr>
        <cdr:cNvPr id="6" name="Скругленная прямоугольная выноска 5"/>
        <cdr:cNvSpPr/>
      </cdr:nvSpPr>
      <cdr:spPr>
        <a:xfrm xmlns:a="http://schemas.openxmlformats.org/drawingml/2006/main">
          <a:off x="1241096" y="141189"/>
          <a:ext cx="813189" cy="305848"/>
        </a:xfrm>
        <a:prstGeom xmlns:a="http://schemas.openxmlformats.org/drawingml/2006/main" prst="wedgeRoundRectCallout">
          <a:avLst>
            <a:gd name="adj1" fmla="val 45909"/>
            <a:gd name="adj2" fmla="val 108527"/>
            <a:gd name="adj3" fmla="val 16667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 w="9525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8,7%</a:t>
          </a:r>
          <a:endParaRPr lang="ru-RU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0.60781</cdr:x>
      <cdr:y>0.26667</cdr:y>
    </cdr:from>
    <cdr:to>
      <cdr:x>0.71354</cdr:x>
      <cdr:y>0.43598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256584" y="144016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2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0.48291</cdr:x>
      <cdr:y>0.1692</cdr:y>
    </cdr:from>
    <cdr:to>
      <cdr:x>1</cdr:x>
      <cdr:y>0.51586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176424" y="993959"/>
          <a:ext cx="4472028" cy="20364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Доходы от арендной платы за земельные 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участки  -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139,6 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Доходы от сдачи в аренду муниципального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имущества - 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7,0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Доходы от перечисления части прибыли МУП -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0,4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Прочие поступления от использования имущества -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46,7</a:t>
          </a:r>
        </a:p>
        <a:p xmlns:a="http://schemas.openxmlformats.org/drawingml/2006/main">
          <a:endParaRPr lang="ru-RU" sz="1400" dirty="0" smtClean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endParaRPr lang="ru-RU" sz="14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0.49124</cdr:x>
      <cdr:y>0.55873</cdr:y>
    </cdr:from>
    <cdr:to>
      <cdr:x>0.9662</cdr:x>
      <cdr:y>0.71439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248472" y="3282293"/>
          <a:ext cx="4107669" cy="9144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Реализация муниципального имущества -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40,6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Продажа земельных участков -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39,6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0.25013</cdr:x>
      <cdr:y>0.46057</cdr:y>
    </cdr:from>
    <cdr:to>
      <cdr:x>0.35465</cdr:x>
      <cdr:y>0.63182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88244" y="245927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0.25013</cdr:x>
      <cdr:y>0.46057</cdr:y>
    </cdr:from>
    <cdr:to>
      <cdr:x>0.35465</cdr:x>
      <cdr:y>0.63182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88244" y="245927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0.50283</cdr:x>
      <cdr:y>0.68777</cdr:y>
    </cdr:from>
    <cdr:to>
      <cdr:x>0.99878</cdr:x>
      <cdr:y>0.99794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462738" y="3672408"/>
          <a:ext cx="4401738" cy="1656184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4">
            <a:lumMod val="40000"/>
            <a:lumOff val="60000"/>
          </a:schemeClr>
        </a:solidFill>
        <a:ln xmlns:a="http://schemas.openxmlformats.org/drawingml/2006/main">
          <a:noFill/>
        </a:ln>
        <a:effectLst xmlns:a="http://schemas.openxmlformats.org/drawingml/2006/main"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56 детских садов – 9800 воспитанников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6 музыкальных школ – 1630 обучающихся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1 художественная школа – 517 обучающихся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27 общеобразовательных школ -19580 обучающихся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4 центра дополнительного образования – 9588 человек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Центр отдыха «Содружество» - 2500 человек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Молодежный Центр «Максимум» - 90 мероприятий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0.25013</cdr:x>
      <cdr:y>0.46057</cdr:y>
    </cdr:from>
    <cdr:to>
      <cdr:x>0.35465</cdr:x>
      <cdr:y>0.63182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88244" y="245927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0.52561</cdr:x>
      <cdr:y>0.83611</cdr:y>
    </cdr:from>
    <cdr:to>
      <cdr:x>1</cdr:x>
      <cdr:y>0.95748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598292" y="4464496"/>
          <a:ext cx="4150171" cy="648072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4">
            <a:lumMod val="40000"/>
            <a:lumOff val="60000"/>
          </a:schemeClr>
        </a:solidFill>
        <a:ln xmlns:a="http://schemas.openxmlformats.org/drawingml/2006/main">
          <a:noFill/>
        </a:ln>
        <a:effectLst xmlns:a="http://schemas.openxmlformats.org/drawingml/2006/main"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13 спортивных школ – 8388 обучающихся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400 планируемых мероприятий различного уровня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0.25013</cdr:x>
      <cdr:y>0.46057</cdr:y>
    </cdr:from>
    <cdr:to>
      <cdr:x>0.35465</cdr:x>
      <cdr:y>0.63182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88244" y="245927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0.49057</cdr:x>
      <cdr:y>0.52594</cdr:y>
    </cdr:from>
    <cdr:to>
      <cdr:x>0.98528</cdr:x>
      <cdr:y>0.99794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358676" y="2808312"/>
          <a:ext cx="4395493" cy="252028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4">
            <a:lumMod val="40000"/>
            <a:lumOff val="60000"/>
          </a:schemeClr>
        </a:solidFill>
        <a:ln xmlns:a="http://schemas.openxmlformats.org/drawingml/2006/main">
          <a:noFill/>
        </a:ln>
        <a:effectLst xmlns:a="http://schemas.openxmlformats.org/drawingml/2006/main"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Культурно-досуговые учреждения (ОКЦ, 4 дворца 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культуры) – 1477 зрелищных мероприятий, 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327,1 тыс. чел. посетителей, 39 клубных формирований</a:t>
          </a:r>
        </a:p>
        <a:p xmlns:a="http://schemas.openxmlformats.org/drawingml/2006/main">
          <a:endParaRPr lang="ru-RU" sz="1400" dirty="0" smtClean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Центральная библиотечная система (в составе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12 филиалов библиотек) – 60 тысяч зарегистрированных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пользователей</a:t>
          </a:r>
        </a:p>
        <a:p xmlns:a="http://schemas.openxmlformats.org/drawingml/2006/main">
          <a:endParaRPr lang="ru-RU" sz="1400" dirty="0" smtClean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Учреждения исполнительского искусства (театр драмы,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театр кукол) – 508 спектакля (85,5 тысяч посетителей),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создание 9 спектаклей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0.25013</cdr:x>
      <cdr:y>0.46057</cdr:y>
    </cdr:from>
    <cdr:to>
      <cdr:x>0.35465</cdr:x>
      <cdr:y>0.63182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88244" y="245927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0.25013</cdr:x>
      <cdr:y>0.46057</cdr:y>
    </cdr:from>
    <cdr:to>
      <cdr:x>0.35465</cdr:x>
      <cdr:y>0.63182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88244" y="245927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0.47236</cdr:x>
      <cdr:y>0.85563</cdr:y>
    </cdr:from>
    <cdr:to>
      <cdr:x>1</cdr:x>
      <cdr:y>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132424" y="4568716"/>
          <a:ext cx="4616040" cy="77087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4">
            <a:lumMod val="40000"/>
            <a:lumOff val="60000"/>
          </a:schemeClr>
        </a:solidFill>
        <a:ln xmlns:a="http://schemas.openxmlformats.org/drawingml/2006/main">
          <a:noFill/>
        </a:ln>
        <a:effectLst xmlns:a="http://schemas.openxmlformats.org/drawingml/2006/main">
          <a:outerShdw blurRad="44450" dist="27940" dir="5400000" algn="ctr">
            <a:srgbClr val="000000">
              <a:alpha val="32000"/>
            </a:srgbClr>
          </a:outerShdw>
        </a:effectLst>
        <a:scene3d xmlns:a="http://schemas.openxmlformats.org/drawingml/2006/main">
          <a:camera prst="orthographicFront">
            <a:rot lat="0" lon="0" rev="0"/>
          </a:camera>
          <a:lightRig rig="balanced" dir="t">
            <a:rot lat="0" lon="0" rev="8700000"/>
          </a:lightRig>
        </a:scene3d>
        <a:sp3d xmlns:a="http://schemas.openxmlformats.org/drawingml/2006/main">
          <a:bevelT w="190500" h="38100"/>
        </a:sp3d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По адресной инвестиционной программе израсходовано 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всего 232,3 млн. руб., в том числе за счет бюджетов</a:t>
          </a:r>
        </a:p>
        <a:p xmlns:a="http://schemas.openxmlformats.org/drawingml/2006/main"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других уровней 154,2 млн. руб.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21CB13-ACA1-45E9-93F0-2E2CA23E2661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A5E89-D424-4899-8EA2-4DB46F83C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081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51236-060E-409F-BE65-6236196B6847}" type="slidenum">
              <a:rPr lang="ru-RU" smtClean="0"/>
              <a:t>35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8608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5B634-8B11-4B28-82AF-8021F819BC1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8F9CE-DF08-4CB5-85CE-7EEB7E488FC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055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5C060-7CE6-4076-AEDF-A4EF55C0548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38C46-6923-422E-861D-0E20DB530F2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102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BB086-00BB-4F64-8446-20F0EB5896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B0CD9-1CCE-4313-B93A-91EC0B45BBE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324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1DEB1-BA40-4733-8BFF-C6DF7A95402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838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A3280-FEFE-4748-B3F9-01AC1C46EC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8DF05-EF89-4DFA-A36F-2EFFF574C5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512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717C72-BDCD-46C8-BA56-467B628CEEB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CB8F8-23F9-4CDA-B79E-E67C781C29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009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39D53-6C53-4BEF-9BCB-80B605D8D81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FC1BA-2FD5-49A8-8B4C-8E599CE68B7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844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65514-EE9D-4F74-A70D-F161D868D0F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8A0F3-07AF-4B90-852E-DF758C5401B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9938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180A2-3051-48B5-8336-24C93E64D28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14BD3-E042-4472-8EF5-5D91DAA4C6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8568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2D30A-F5C6-451E-8783-B8ADAFD22B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52B0C-57F4-4C50-88B2-9523684FFC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1290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A9724-F32D-4C95-8F52-9D0355B420B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5FEBE-5EA2-4AB3-8DB5-14327DFB340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005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793B4-A5C1-45D1-8757-A2501E4A58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A7C11-3343-4ED7-AB2E-A141ADB39F1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338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9B6E8-E678-4BDB-8346-CC96AB4CBC9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40D27-E738-4780-8E05-5A86E84B9D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8616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C92C0-6FE6-4774-A9A8-9D4508478F2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B6173-3F0B-4796-A409-E7E37E323B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4493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5BDC3-0810-4779-AADE-4FE16408FC3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862BB-8462-43F0-ACA9-E82FBDEC2C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4012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A2112-3C99-4087-B9DC-917802287F4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66122-B95A-46DA-A7E0-AF32A86108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289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59790-EF04-49B2-89C1-B37AF53557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002A8-63CB-4633-802A-E5F99440EE9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353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BF5E0-3A6A-4E1C-AB8A-C1CD4AC8B47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4EDC3-3987-40F2-9958-128550162D4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844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58D14-2D49-40AD-B2E2-20F433F926F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F4800-046B-4B90-A538-46C59AAC5AE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231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EE298-00F2-4CB9-8304-F5897D168FF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BCF9A-2234-4D9A-8B18-8C2AFBA3C60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302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FA15E-7839-4704-9AE0-20662292222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622C5-3344-450C-B45E-ACA782E0FA9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987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EC53E-CB55-4641-8288-5FFF5F2FD16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C6B64-691A-4B8A-B884-554765776C0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597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408A3-EC4A-4CF6-931E-2A8F31B6AB1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62916-8711-477B-9C98-DF1B5AA192C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86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3ACBD6-4FA6-470D-AD25-2739F89417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51EB03-7A2C-4380-8E75-12F295D3A5C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699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32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986"/>
            <a:ext cx="2133600" cy="363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76BDDCB-4926-43DC-BC41-A5C0B0C1747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986"/>
            <a:ext cx="2895600" cy="363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986"/>
            <a:ext cx="2133600" cy="3638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A0851B-5EE2-42AA-97D9-05E6A5E2D81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693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0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6.png"/><Relationship Id="rId5" Type="http://schemas.openxmlformats.org/officeDocument/2006/relationships/hyperlink" Target="http://www.gosuslugi.ru/" TargetMode="External"/><Relationship Id="rId4" Type="http://schemas.openxmlformats.org/officeDocument/2006/relationships/hyperlink" Target="http://www.nalog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hyperlink" Target="http://rybinsk.ru/economy/reestr-program" TargetMode="Externa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mailto:finance@rybadm.ru" TargetMode="External"/><Relationship Id="rId2" Type="http://schemas.openxmlformats.org/officeDocument/2006/relationships/hyperlink" Target="http://rybinsk.ru/admin/departments/finance-department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jpeg"/><Relationship Id="rId5" Type="http://schemas.openxmlformats.org/officeDocument/2006/relationships/hyperlink" Target="https://www.minfin.ru/ru/" TargetMode="External"/><Relationship Id="rId4" Type="http://schemas.openxmlformats.org/officeDocument/2006/relationships/hyperlink" Target="http://budget76.ru/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7095" y="823383"/>
            <a:ext cx="72433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ГРАЖДАН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68760"/>
            <a:ext cx="8568952" cy="92333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  <a:spcAft>
                <a:spcPts val="300"/>
              </a:spcAft>
            </a:pPr>
            <a:r>
              <a:rPr lang="ru-RU" b="1" dirty="0">
                <a:solidFill>
                  <a:schemeClr val="tx2"/>
                </a:solidFill>
                <a:latin typeface="Times New Roman"/>
                <a:ea typeface="Times New Roman"/>
              </a:rPr>
              <a:t>к </a:t>
            </a:r>
            <a:r>
              <a:rPr lang="ru-RU" b="1" dirty="0" smtClean="0">
                <a:solidFill>
                  <a:schemeClr val="tx2"/>
                </a:solidFill>
                <a:latin typeface="Times New Roman"/>
                <a:ea typeface="Times New Roman"/>
              </a:rPr>
              <a:t>решению </a:t>
            </a:r>
            <a:r>
              <a:rPr lang="ru-RU" b="1" dirty="0">
                <a:solidFill>
                  <a:schemeClr val="tx2"/>
                </a:solidFill>
                <a:latin typeface="Times New Roman"/>
                <a:ea typeface="Times New Roman"/>
              </a:rPr>
              <a:t>Муниципального </a:t>
            </a:r>
            <a:r>
              <a:rPr lang="ru-RU" b="1" dirty="0" smtClean="0">
                <a:solidFill>
                  <a:schemeClr val="tx2"/>
                </a:solidFill>
                <a:latin typeface="Times New Roman"/>
                <a:ea typeface="Times New Roman"/>
              </a:rPr>
              <a:t>Совета городского </a:t>
            </a:r>
            <a:r>
              <a:rPr lang="ru-RU" b="1" dirty="0">
                <a:solidFill>
                  <a:schemeClr val="tx2"/>
                </a:solidFill>
                <a:latin typeface="Times New Roman"/>
                <a:ea typeface="Times New Roman"/>
              </a:rPr>
              <a:t>округа город Рыбинск  </a:t>
            </a:r>
            <a:r>
              <a:rPr lang="ru-RU" b="1" dirty="0" smtClean="0">
                <a:solidFill>
                  <a:schemeClr val="tx2"/>
                </a:solidFill>
                <a:latin typeface="Times New Roman"/>
                <a:ea typeface="Times New Roman"/>
              </a:rPr>
              <a:t>             «</a:t>
            </a:r>
            <a:r>
              <a:rPr lang="ru-RU" b="1" dirty="0">
                <a:solidFill>
                  <a:schemeClr val="tx2"/>
                </a:solidFill>
                <a:latin typeface="Times New Roman"/>
                <a:ea typeface="Times New Roman"/>
              </a:rPr>
              <a:t>О бюджете городского </a:t>
            </a:r>
            <a:r>
              <a:rPr lang="ru-RU" b="1" dirty="0" smtClean="0">
                <a:solidFill>
                  <a:schemeClr val="tx2"/>
                </a:solidFill>
                <a:latin typeface="Times New Roman"/>
                <a:ea typeface="Times New Roman"/>
              </a:rPr>
              <a:t>округа </a:t>
            </a:r>
            <a:r>
              <a:rPr lang="ru-RU" b="1" dirty="0">
                <a:solidFill>
                  <a:schemeClr val="tx2"/>
                </a:solidFill>
                <a:latin typeface="Times New Roman"/>
                <a:ea typeface="Times New Roman"/>
              </a:rPr>
              <a:t>город </a:t>
            </a:r>
            <a:r>
              <a:rPr lang="ru-RU" b="1" dirty="0" smtClean="0">
                <a:solidFill>
                  <a:schemeClr val="tx2"/>
                </a:solidFill>
                <a:latin typeface="Times New Roman"/>
                <a:ea typeface="Times New Roman"/>
              </a:rPr>
              <a:t>Рыбинск Ярославской области </a:t>
            </a:r>
            <a:r>
              <a:rPr lang="ru-RU" b="1" dirty="0">
                <a:solidFill>
                  <a:schemeClr val="tx2"/>
                </a:solidFill>
                <a:latin typeface="Times New Roman"/>
                <a:ea typeface="Times New Roman"/>
              </a:rPr>
              <a:t>на </a:t>
            </a:r>
            <a:r>
              <a:rPr lang="ru-RU" b="1" dirty="0" smtClean="0">
                <a:solidFill>
                  <a:schemeClr val="tx2"/>
                </a:solidFill>
                <a:latin typeface="Times New Roman"/>
                <a:ea typeface="Times New Roman"/>
              </a:rPr>
              <a:t>2021 </a:t>
            </a:r>
            <a:r>
              <a:rPr lang="ru-RU" b="1" dirty="0">
                <a:solidFill>
                  <a:schemeClr val="tx2"/>
                </a:solidFill>
                <a:latin typeface="Times New Roman"/>
                <a:ea typeface="Times New Roman"/>
              </a:rPr>
              <a:t>год                                                                и на плановый период </a:t>
            </a:r>
            <a:r>
              <a:rPr lang="ru-RU" b="1" dirty="0" smtClean="0">
                <a:solidFill>
                  <a:schemeClr val="tx2"/>
                </a:solidFill>
                <a:latin typeface="Times New Roman"/>
                <a:ea typeface="Times New Roman"/>
              </a:rPr>
              <a:t>2022 </a:t>
            </a:r>
            <a:r>
              <a:rPr lang="ru-RU" b="1" dirty="0">
                <a:solidFill>
                  <a:schemeClr val="tx2"/>
                </a:solidFill>
                <a:latin typeface="Times New Roman"/>
                <a:ea typeface="Times New Roman"/>
              </a:rPr>
              <a:t>и </a:t>
            </a:r>
            <a:r>
              <a:rPr lang="ru-RU" b="1" dirty="0" smtClean="0">
                <a:solidFill>
                  <a:schemeClr val="tx2"/>
                </a:solidFill>
                <a:latin typeface="Times New Roman"/>
                <a:ea typeface="Times New Roman"/>
              </a:rPr>
              <a:t>2023 </a:t>
            </a:r>
            <a:r>
              <a:rPr lang="ru-RU" b="1" dirty="0">
                <a:solidFill>
                  <a:schemeClr val="tx2"/>
                </a:solidFill>
                <a:latin typeface="Times New Roman"/>
                <a:ea typeface="Times New Roman"/>
              </a:rPr>
              <a:t>годов»</a:t>
            </a:r>
            <a:endParaRPr lang="ru-RU" sz="1100" dirty="0">
              <a:solidFill>
                <a:schemeClr val="tx2"/>
              </a:solidFill>
              <a:latin typeface="Times New Roman"/>
              <a:ea typeface="Times New Roman"/>
            </a:endParaRPr>
          </a:p>
        </p:txBody>
      </p:sp>
      <p:pic>
        <p:nvPicPr>
          <p:cNvPr id="4" name="Picture 2" descr="C:\Users\kozlii\Desktop\ener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92090"/>
            <a:ext cx="8280920" cy="452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3275856" y="441964"/>
            <a:ext cx="2880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85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kozlii\Desktop\173503_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96952"/>
            <a:ext cx="5040560" cy="367240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3275856" y="449583"/>
            <a:ext cx="2880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93876" y="908720"/>
            <a:ext cx="604428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Доходы на 2021 год</a:t>
            </a:r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(млн. руб.) </a:t>
            </a:r>
            <a:endParaRPr lang="ru-RU" sz="2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750077079"/>
              </p:ext>
            </p:extLst>
          </p:nvPr>
        </p:nvGraphicFramePr>
        <p:xfrm>
          <a:off x="2166096" y="904181"/>
          <a:ext cx="8958632" cy="5942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516216" y="3441184"/>
            <a:ext cx="1013419" cy="70788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ВСЕГО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1837,4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82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3275856" y="449584"/>
            <a:ext cx="2880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8108" y="908720"/>
            <a:ext cx="7255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Прогноз налоговых и неналоговых доходов </a:t>
            </a:r>
            <a:r>
              <a:rPr lang="ru-RU" sz="20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(млн. руб.) </a:t>
            </a:r>
            <a:endParaRPr lang="ru-RU" sz="2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166229384"/>
              </p:ext>
            </p:extLst>
          </p:nvPr>
        </p:nvGraphicFramePr>
        <p:xfrm>
          <a:off x="467552" y="1370386"/>
          <a:ext cx="8496944" cy="5260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 descr="C:\Users\kozlii\Desktop\type21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3" y="1429867"/>
            <a:ext cx="3005535" cy="221515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868143" y="3645024"/>
            <a:ext cx="3275857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sz="1300" b="1" i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</a:t>
            </a:r>
          </a:p>
          <a:p>
            <a:pPr lvl="0">
              <a:spcBef>
                <a:spcPct val="0"/>
              </a:spcBef>
            </a:pPr>
            <a:r>
              <a:rPr lang="ru-RU" altLang="ru-RU" sz="1300" b="1" i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</a:t>
            </a:r>
            <a:r>
              <a:rPr lang="ru-RU" altLang="ru-RU" sz="13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>
              <a:spcBef>
                <a:spcPct val="0"/>
              </a:spcBef>
            </a:pPr>
            <a:r>
              <a:rPr lang="ru-RU" altLang="ru-RU" sz="13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налоговым доходам:</a:t>
            </a:r>
          </a:p>
          <a:p>
            <a:pPr lvl="0">
              <a:spcBef>
                <a:spcPct val="0"/>
              </a:spcBef>
            </a:pPr>
            <a:r>
              <a:rPr lang="ru-RU" altLang="ru-RU" sz="13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 поступлений налога на доходы физических лиц.</a:t>
            </a:r>
          </a:p>
          <a:p>
            <a:pPr lvl="0">
              <a:spcBef>
                <a:spcPct val="0"/>
              </a:spcBef>
            </a:pPr>
            <a:r>
              <a:rPr lang="ru-RU" altLang="ru-RU" sz="13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неналоговым доходам:</a:t>
            </a:r>
          </a:p>
          <a:p>
            <a:pPr lvl="0">
              <a:spcBef>
                <a:spcPct val="0"/>
              </a:spcBef>
            </a:pPr>
            <a:r>
              <a:rPr lang="ru-RU" altLang="ru-RU" sz="13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доходов от реализации муниципального имущества.</a:t>
            </a:r>
            <a:endParaRPr lang="ru-RU" sz="1300" i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64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66516" y="951112"/>
            <a:ext cx="6149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налоговых доходов 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(млн. руб.)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288048627"/>
              </p:ext>
            </p:extLst>
          </p:nvPr>
        </p:nvGraphicFramePr>
        <p:xfrm>
          <a:off x="467544" y="1484784"/>
          <a:ext cx="842493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40917" y="1700808"/>
            <a:ext cx="9559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altLang="ru-RU" sz="2000" dirty="0">
                <a:latin typeface="Century" pitchFamily="18" charset="0"/>
              </a:rPr>
              <a:t>1</a:t>
            </a:r>
            <a:r>
              <a:rPr lang="en-US" altLang="ru-RU" sz="2000" dirty="0">
                <a:latin typeface="Century" pitchFamily="18" charset="0"/>
              </a:rPr>
              <a:t>1</a:t>
            </a:r>
            <a:r>
              <a:rPr lang="ru-RU" altLang="ru-RU" sz="2000" dirty="0">
                <a:latin typeface="Century" pitchFamily="18" charset="0"/>
              </a:rPr>
              <a:t>49,2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22226" y="2564904"/>
            <a:ext cx="902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68,3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8026" y="339090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169,3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14858" y="429284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100,2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8977" y="5156269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44,0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7042" y="6021288"/>
            <a:ext cx="1313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1531,0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09787" y="4299436"/>
            <a:ext cx="3378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Налоги на совокупный доход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07904" y="54452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915816" y="5356324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64317" y="5128597"/>
            <a:ext cx="3069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Прочие налоговые доходы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16016" y="6033442"/>
            <a:ext cx="1244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ВСЕГО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28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33389" y="836712"/>
            <a:ext cx="6005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Неналоговые доходы на 2021 год 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(млн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. руб.)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157511067"/>
              </p:ext>
            </p:extLst>
          </p:nvPr>
        </p:nvGraphicFramePr>
        <p:xfrm>
          <a:off x="539552" y="1397000"/>
          <a:ext cx="8352928" cy="5056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293080833"/>
              </p:ext>
            </p:extLst>
          </p:nvPr>
        </p:nvGraphicFramePr>
        <p:xfrm>
          <a:off x="395536" y="722771"/>
          <a:ext cx="8648452" cy="5874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68944" y="3399269"/>
            <a:ext cx="1013419" cy="70788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ВСЕГО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306,4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22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52699895"/>
              </p:ext>
            </p:extLst>
          </p:nvPr>
        </p:nvGraphicFramePr>
        <p:xfrm>
          <a:off x="467544" y="1397000"/>
          <a:ext cx="8424936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933389" y="836712"/>
            <a:ext cx="60058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Муниципальный дорожный фонд 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(млн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. руб.)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957933" y="1556792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65,1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3812" y="2204864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144,3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6376" y="2857301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21,2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54576" y="3590113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12,6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8695" y="4225989"/>
            <a:ext cx="5052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0,2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0617" y="5147900"/>
            <a:ext cx="5052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1,5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688" y="5944924"/>
            <a:ext cx="1107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244,9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0253" y="3590113"/>
            <a:ext cx="3124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Акцизы на нефтепродукты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06440" y="4072101"/>
            <a:ext cx="65145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Госпошлина за выдачу разрешения за перевозку опасных, тяжеловесных и (или) крупногабаритных грузов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47368" y="4886290"/>
            <a:ext cx="6645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Возмещение вреда, причинение автомобильным дорогам транспортными средствами, осуществляющими перевозки тяжеловесных и (или) крупногабаритных грузов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88024" y="6066350"/>
            <a:ext cx="1244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ВСЕГО</a:t>
            </a:r>
          </a:p>
        </p:txBody>
      </p:sp>
    </p:spTree>
    <p:extLst>
      <p:ext uri="{BB962C8B-B14F-4D97-AF65-F5344CB8AC3E}">
        <p14:creationId xmlns:p14="http://schemas.microsoft.com/office/powerpoint/2010/main" val="358350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87590" y="777931"/>
            <a:ext cx="71287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Структура безвозмездных поступлений 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(млн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. руб.)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03718205"/>
              </p:ext>
            </p:extLst>
          </p:nvPr>
        </p:nvGraphicFramePr>
        <p:xfrm>
          <a:off x="467544" y="1503859"/>
          <a:ext cx="8424935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Скругленный прямоугольник 7"/>
          <p:cNvSpPr/>
          <p:nvPr/>
        </p:nvSpPr>
        <p:spPr>
          <a:xfrm>
            <a:off x="7127718" y="1575520"/>
            <a:ext cx="1684987" cy="646806"/>
          </a:xfrm>
          <a:prstGeom prst="roundRect">
            <a:avLst>
              <a:gd name="adj" fmla="val 10000"/>
            </a:avLst>
          </a:pr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Скругленный прямоугольник 8"/>
          <p:cNvSpPr/>
          <p:nvPr/>
        </p:nvSpPr>
        <p:spPr>
          <a:xfrm>
            <a:off x="7116556" y="2436468"/>
            <a:ext cx="1684987" cy="646806"/>
          </a:xfrm>
          <a:prstGeom prst="roundRect">
            <a:avLst>
              <a:gd name="adj" fmla="val 10000"/>
            </a:avLst>
          </a:pr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Скругленный прямоугольник 9"/>
          <p:cNvSpPr/>
          <p:nvPr/>
        </p:nvSpPr>
        <p:spPr>
          <a:xfrm>
            <a:off x="7116556" y="3265582"/>
            <a:ext cx="1684987" cy="646806"/>
          </a:xfrm>
          <a:prstGeom prst="roundRect">
            <a:avLst>
              <a:gd name="adj" fmla="val 10000"/>
            </a:avLst>
          </a:pr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Скругленный прямоугольник 10"/>
          <p:cNvSpPr/>
          <p:nvPr/>
        </p:nvSpPr>
        <p:spPr>
          <a:xfrm>
            <a:off x="7113183" y="4167733"/>
            <a:ext cx="1684987" cy="646806"/>
          </a:xfrm>
          <a:prstGeom prst="roundRect">
            <a:avLst>
              <a:gd name="adj" fmla="val 10000"/>
            </a:avLst>
          </a:pr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Скругленный прямоугольник 11"/>
          <p:cNvSpPr/>
          <p:nvPr/>
        </p:nvSpPr>
        <p:spPr>
          <a:xfrm>
            <a:off x="7101426" y="5907632"/>
            <a:ext cx="1684987" cy="646806"/>
          </a:xfrm>
          <a:prstGeom prst="roundRect">
            <a:avLst>
              <a:gd name="adj" fmla="val 10000"/>
            </a:avLst>
          </a:pr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TextBox 3"/>
          <p:cNvSpPr txBox="1"/>
          <p:nvPr/>
        </p:nvSpPr>
        <p:spPr>
          <a:xfrm>
            <a:off x="683568" y="1204993"/>
            <a:ext cx="1292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2020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24040" y="1211368"/>
            <a:ext cx="1292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2021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904" y="5902024"/>
            <a:ext cx="1427163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25141" y="5932691"/>
            <a:ext cx="1313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4243,0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970211" y="623103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299086" y="5907632"/>
            <a:ext cx="1313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4062,0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48864" y="1716033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164,0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59632" y="27598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971123" y="2528378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913,0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87624" y="37890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948863" y="338893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3164,0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87624" y="4491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077104" y="4248287"/>
            <a:ext cx="5052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2,0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78174" y="1698868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190,0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81702" y="272843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7578175" y="2536390"/>
            <a:ext cx="761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550,0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24328" y="358898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7616693" y="4291081"/>
            <a:ext cx="624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11,0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89337" y="338893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3271,0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062576" y="53012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7653456" y="5132759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40,0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51362" y="5041455"/>
            <a:ext cx="1684987" cy="629085"/>
          </a:xfrm>
          <a:prstGeom prst="roundRect">
            <a:avLst>
              <a:gd name="adj" fmla="val 10000"/>
            </a:avLst>
          </a:prstGeom>
          <a:solidFill>
            <a:schemeClr val="bg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2">
              <a:tint val="50000"/>
              <a:hueOff val="3001725"/>
              <a:satOff val="-2684"/>
              <a:lumOff val="8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" name="TextBox 30"/>
          <p:cNvSpPr txBox="1"/>
          <p:nvPr/>
        </p:nvSpPr>
        <p:spPr>
          <a:xfrm>
            <a:off x="1077104" y="5155942"/>
            <a:ext cx="5052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0,0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" name="TextBox 2047"/>
          <p:cNvSpPr txBox="1"/>
          <p:nvPr/>
        </p:nvSpPr>
        <p:spPr>
          <a:xfrm>
            <a:off x="3851920" y="4310328"/>
            <a:ext cx="15195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Трансферты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TextBox 2048"/>
          <p:cNvSpPr txBox="1"/>
          <p:nvPr/>
        </p:nvSpPr>
        <p:spPr>
          <a:xfrm>
            <a:off x="2069636" y="5002054"/>
            <a:ext cx="5229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Дотации на реализацию приоритетных проектов</a:t>
            </a:r>
          </a:p>
        </p:txBody>
      </p:sp>
    </p:spTree>
    <p:extLst>
      <p:ext uri="{BB962C8B-B14F-4D97-AF65-F5344CB8AC3E}">
        <p14:creationId xmlns:p14="http://schemas.microsoft.com/office/powerpoint/2010/main" val="89717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7590" y="842215"/>
            <a:ext cx="71287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Мероприятия, способствующие увеличению доходов бюджета города Рыбинска </a:t>
            </a:r>
            <a:endParaRPr lang="ru-RU" dirty="0"/>
          </a:p>
        </p:txBody>
      </p:sp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795514017"/>
              </p:ext>
            </p:extLst>
          </p:nvPr>
        </p:nvGraphicFramePr>
        <p:xfrm>
          <a:off x="539552" y="1772816"/>
          <a:ext cx="828092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43608" y="1844824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Организация и проведение работы межведомственной комиссии по укреплению налоговой дисциплины с целью взыскания задолженности по платежам в бюджет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1720" y="5805264"/>
            <a:ext cx="6185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Проведение претензионно-исковой работы по неналоговым доходам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302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Ð·Ð¼ÐµÐ½ÐµÐ½Ð¸Ñ Ð² Ð½Ð°Ð»Ð¾Ð³Ð¾Ð²Ð¾Ð¼ Ð·Ð°ÐºÐ¾Ð½Ð¾Ð´Ð°ÑÐµÐ»ÑÑÑÐ²Ðµ Ñ 2021 Ð³Ð¾Ð´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32" y="1052736"/>
            <a:ext cx="2955876" cy="194421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isometricOffAxis1Right"/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1030" name="Picture 6" descr="ÐÐ·Ð¼ÐµÐ½ÐµÐ½Ð¸Ñ Ð² Ð½Ð°Ð»Ð¾Ð³Ð¾Ð²Ð¾Ð¼ Ð·Ð°ÐºÐ¾Ð½Ð¾Ð´Ð°ÑÐµÐ»ÑÑÑÐ²Ðµ Ñ 2021 Ð³Ð¾Ð´Ð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204" y="4603346"/>
            <a:ext cx="2889550" cy="189473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isometricOffAxis1Right"/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45432" y="813018"/>
            <a:ext cx="7486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Изменения в налоговом законодательстве</a:t>
            </a:r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2021 года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24888" y="1565600"/>
            <a:ext cx="5819099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В предстоящий трехлетний период можно выделить следующие изменения налогового законодательства, которые повлияют на налоговую политику и на формирование доходной части бюджета: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356992"/>
            <a:ext cx="5112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9409" y="3072348"/>
            <a:ext cx="6048672" cy="37856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Отменяется единый налог на вмененный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 для отдельных видов деятельности (положения главы 26.3 части второй Налогового кодекса Российской Федерации «Система налогообложения в виде единого налога на вмененный доход для отдельных видов деятельности»  не применяются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1 января 2021 года).</a:t>
            </a:r>
            <a:endParaRPr lang="ru-RU" sz="16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Внесены изменения по налогу, взимаемому в связи с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применением патентной системы налогообложения, касающиеся дополнения перечня видов предпринимательской деятельности, в отношении которых может применяться патентная система налогообложения, за счет включения в него тех видов предпринимательской деятельности, по которым применялся единый налог на вмененный доход (глава 26.5 части второй Налогового кодекса Российской Федерации «Патентная система налогообложения»).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ÐÐ·Ð¼ÐµÐ½ÐµÐ½Ð¸Ñ Ð² Ð½Ð°Ð»Ð¾Ð³Ð¾Ð²Ð¾Ð¼ Ð·Ð°ÐºÐ¾Ð½Ð¾Ð´Ð°ÑÐµÐ»ÑÑÑÐ²Ðµ Ñ 2021 Ð³Ð¾Ð´Ð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081" y="2642818"/>
            <a:ext cx="2813796" cy="179164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isometricOffAxis1Right"/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605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764704"/>
            <a:ext cx="71287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Налоги, уплачиваемые гражданином </a:t>
            </a:r>
          </a:p>
          <a:p>
            <a:pPr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в бюджет города Рыбинска 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217793558"/>
              </p:ext>
            </p:extLst>
          </p:nvPr>
        </p:nvGraphicFramePr>
        <p:xfrm>
          <a:off x="323528" y="1595701"/>
          <a:ext cx="8712968" cy="5073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56311" y="1727439"/>
            <a:ext cx="17930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Налог на доходы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физических лиц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1727438"/>
            <a:ext cx="21159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Налог на имущество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физических лиц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8224" y="1850548"/>
            <a:ext cx="1823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Земельный налог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164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kozlii\Desktop\Личный кабинет юридического лица 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293096"/>
            <a:ext cx="3764635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kozlii\Desktop\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87" y="1419799"/>
            <a:ext cx="1512168" cy="118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7160" y="809565"/>
            <a:ext cx="8351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Times New Roman"/>
                <a:ea typeface="Times New Roman"/>
                <a:cs typeface="Courier New"/>
              </a:rPr>
              <a:t>Личный кабинет налогоплательщика</a:t>
            </a:r>
          </a:p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физических лиц</a:t>
            </a:r>
            <a:endParaRPr lang="ru-RU" sz="24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94328" y="1640562"/>
            <a:ext cx="6978799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</a:rPr>
              <a:t>на </a:t>
            </a:r>
            <a:r>
              <a:rPr lang="ru-RU" dirty="0">
                <a:latin typeface="Times New Roman"/>
              </a:rPr>
              <a:t>официальном сайте ФНС </a:t>
            </a:r>
            <a:r>
              <a:rPr lang="ru-RU" dirty="0" smtClean="0">
                <a:latin typeface="Times New Roman"/>
              </a:rPr>
              <a:t>России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628501" y="1604248"/>
            <a:ext cx="1693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u="sng" dirty="0">
                <a:latin typeface="Times New Roman" pitchFamily="18" charset="0"/>
                <a:cs typeface="Times New Roman" pitchFamily="18" charset="0"/>
                <a:hlinkClick r:id="rId4"/>
              </a:rPr>
              <a:t>www.nalog.ru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4379" y="2420888"/>
            <a:ext cx="8225789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100" dirty="0">
              <a:solidFill>
                <a:schemeClr val="accent1">
                  <a:lumMod val="50000"/>
                </a:schemeClr>
              </a:solidFill>
              <a:latin typeface="Times New Roman"/>
            </a:endParaRPr>
          </a:p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</a:rPr>
              <a:t>              </a:t>
            </a:r>
            <a:r>
              <a:rPr lang="ru-RU" sz="2000" b="1" dirty="0" smtClean="0">
                <a:latin typeface="Times New Roman"/>
              </a:rPr>
              <a:t>«</a:t>
            </a:r>
            <a:r>
              <a:rPr lang="ru-RU" sz="2000" b="1" dirty="0">
                <a:latin typeface="Times New Roman"/>
              </a:rPr>
              <a:t>Личный кабинет» содержит: </a:t>
            </a:r>
            <a:endParaRPr lang="ru-RU" sz="2000" dirty="0">
              <a:latin typeface="Times New Roman"/>
            </a:endParaRPr>
          </a:p>
          <a:p>
            <a:r>
              <a:rPr lang="ru-RU" dirty="0" smtClean="0">
                <a:latin typeface="Arial"/>
              </a:rPr>
              <a:t>•     </a:t>
            </a:r>
            <a:r>
              <a:rPr lang="ru-RU" dirty="0" smtClean="0">
                <a:latin typeface="Times New Roman"/>
              </a:rPr>
              <a:t>Данные </a:t>
            </a:r>
            <a:r>
              <a:rPr lang="ru-RU" dirty="0">
                <a:latin typeface="Times New Roman"/>
              </a:rPr>
              <a:t>об объектах имущества </a:t>
            </a:r>
            <a:r>
              <a:rPr lang="ru-RU" b="1" i="1" dirty="0">
                <a:latin typeface="Times New Roman"/>
              </a:rPr>
              <a:t>(земля, транспорт, </a:t>
            </a:r>
            <a:r>
              <a:rPr lang="ru-RU" b="1" i="1" dirty="0" smtClean="0">
                <a:latin typeface="Times New Roman"/>
              </a:rPr>
              <a:t>недвижимость </a:t>
            </a:r>
            <a:r>
              <a:rPr lang="ru-RU" b="1" i="1" dirty="0">
                <a:latin typeface="Times New Roman"/>
              </a:rPr>
              <a:t>и др.) </a:t>
            </a:r>
          </a:p>
          <a:p>
            <a:r>
              <a:rPr lang="ru-RU" dirty="0" smtClean="0">
                <a:latin typeface="Arial"/>
              </a:rPr>
              <a:t>•     </a:t>
            </a:r>
            <a:r>
              <a:rPr lang="ru-RU" dirty="0" smtClean="0">
                <a:latin typeface="Times New Roman"/>
              </a:rPr>
              <a:t>Суммы </a:t>
            </a:r>
            <a:r>
              <a:rPr lang="ru-RU" dirty="0">
                <a:latin typeface="Times New Roman"/>
              </a:rPr>
              <a:t>начисленных и уплаченных налогов </a:t>
            </a:r>
          </a:p>
          <a:p>
            <a:r>
              <a:rPr lang="ru-RU" dirty="0" smtClean="0">
                <a:latin typeface="Arial"/>
              </a:rPr>
              <a:t>•     </a:t>
            </a:r>
            <a:r>
              <a:rPr lang="ru-RU" dirty="0" smtClean="0">
                <a:latin typeface="Times New Roman"/>
              </a:rPr>
              <a:t>Информацию </a:t>
            </a:r>
            <a:r>
              <a:rPr lang="ru-RU" dirty="0">
                <a:latin typeface="Times New Roman"/>
              </a:rPr>
              <a:t>о задолженности или переплате по налогам </a:t>
            </a:r>
          </a:p>
          <a:p>
            <a:r>
              <a:rPr lang="ru-RU" dirty="0" smtClean="0">
                <a:latin typeface="Arial"/>
              </a:rPr>
              <a:t>•     </a:t>
            </a:r>
            <a:r>
              <a:rPr lang="ru-RU" dirty="0" smtClean="0">
                <a:latin typeface="Times New Roman"/>
              </a:rPr>
              <a:t>Позволяет </a:t>
            </a:r>
            <a:r>
              <a:rPr lang="ru-RU" dirty="0">
                <a:latin typeface="Times New Roman"/>
              </a:rPr>
              <a:t>оплатить налог в режиме «он-</a:t>
            </a:r>
            <a:r>
              <a:rPr lang="ru-RU" dirty="0" err="1">
                <a:latin typeface="Times New Roman"/>
              </a:rPr>
              <a:t>лайн</a:t>
            </a:r>
            <a:r>
              <a:rPr lang="ru-RU" dirty="0">
                <a:latin typeface="Times New Roman"/>
              </a:rPr>
              <a:t>» </a:t>
            </a:r>
          </a:p>
          <a:p>
            <a:endParaRPr lang="ru-RU" dirty="0">
              <a:latin typeface="Times New Roman"/>
            </a:endParaRPr>
          </a:p>
          <a:p>
            <a:r>
              <a:rPr lang="ru-RU" sz="2000" b="1" dirty="0" smtClean="0">
                <a:latin typeface="Times New Roman"/>
              </a:rPr>
              <a:t>                Подключиться </a:t>
            </a:r>
            <a:r>
              <a:rPr lang="ru-RU" sz="2000" b="1" dirty="0">
                <a:latin typeface="Times New Roman"/>
              </a:rPr>
              <a:t>просто: </a:t>
            </a:r>
            <a:endParaRPr lang="ru-RU" sz="2000" dirty="0">
              <a:latin typeface="Times New Roman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/>
              </a:rPr>
              <a:t>Заполнить </a:t>
            </a:r>
            <a:r>
              <a:rPr lang="ru-RU" dirty="0">
                <a:latin typeface="Times New Roman"/>
              </a:rPr>
              <a:t>бланк заявителя </a:t>
            </a:r>
            <a:r>
              <a:rPr lang="ru-RU" b="1" i="1" dirty="0">
                <a:latin typeface="Times New Roman"/>
              </a:rPr>
              <a:t>(</a:t>
            </a:r>
            <a:r>
              <a:rPr lang="ru-RU" b="1" i="1" dirty="0" smtClean="0">
                <a:latin typeface="Times New Roman"/>
              </a:rPr>
              <a:t>получить</a:t>
            </a:r>
          </a:p>
          <a:p>
            <a:r>
              <a:rPr lang="ru-RU" b="1" i="1" dirty="0" smtClean="0">
                <a:latin typeface="Times New Roman"/>
              </a:rPr>
              <a:t> </a:t>
            </a:r>
            <a:r>
              <a:rPr lang="ru-RU" b="1" i="1" dirty="0">
                <a:latin typeface="Times New Roman"/>
              </a:rPr>
              <a:t>в налоговой инспекции) </a:t>
            </a:r>
          </a:p>
          <a:p>
            <a:r>
              <a:rPr lang="ru-RU" dirty="0">
                <a:latin typeface="Times New Roman"/>
              </a:rPr>
              <a:t>2</a:t>
            </a:r>
            <a:r>
              <a:rPr lang="ru-RU" dirty="0" smtClean="0">
                <a:latin typeface="Times New Roman"/>
              </a:rPr>
              <a:t>. Получить </a:t>
            </a:r>
            <a:r>
              <a:rPr lang="ru-RU" dirty="0">
                <a:latin typeface="Times New Roman"/>
              </a:rPr>
              <a:t>в налоговой инспекции пароль </a:t>
            </a:r>
          </a:p>
          <a:p>
            <a:r>
              <a:rPr lang="ru-RU" dirty="0">
                <a:latin typeface="Times New Roman"/>
              </a:rPr>
              <a:t>3</a:t>
            </a:r>
            <a:r>
              <a:rPr lang="ru-RU" dirty="0" smtClean="0">
                <a:latin typeface="Times New Roman"/>
              </a:rPr>
              <a:t>. Посетить </a:t>
            </a:r>
            <a:r>
              <a:rPr lang="ru-RU" dirty="0">
                <a:latin typeface="Times New Roman"/>
              </a:rPr>
              <a:t>сайт УФНС России </a:t>
            </a:r>
            <a:r>
              <a:rPr lang="ru-RU" b="1" dirty="0">
                <a:latin typeface="Times New Roman"/>
              </a:rPr>
              <a:t>www.nalog.ru </a:t>
            </a:r>
            <a:endParaRPr lang="ru-RU" dirty="0">
              <a:latin typeface="Times New Roman"/>
            </a:endParaRPr>
          </a:p>
          <a:p>
            <a:r>
              <a:rPr lang="ru-RU" dirty="0">
                <a:latin typeface="Times New Roman"/>
              </a:rPr>
              <a:t>4</a:t>
            </a:r>
            <a:r>
              <a:rPr lang="ru-RU" dirty="0" smtClean="0">
                <a:latin typeface="Times New Roman"/>
              </a:rPr>
              <a:t>. Зайти </a:t>
            </a:r>
            <a:r>
              <a:rPr lang="ru-RU" dirty="0">
                <a:latin typeface="Times New Roman"/>
              </a:rPr>
              <a:t>в раздел «Личный кабинет </a:t>
            </a:r>
            <a:endParaRPr lang="ru-RU" dirty="0" smtClean="0">
              <a:latin typeface="Times New Roman"/>
            </a:endParaRPr>
          </a:p>
          <a:p>
            <a:r>
              <a:rPr lang="ru-RU" dirty="0" smtClean="0">
                <a:latin typeface="Times New Roman"/>
              </a:rPr>
              <a:t>налогоплательщика</a:t>
            </a:r>
            <a:r>
              <a:rPr lang="ru-RU" dirty="0">
                <a:latin typeface="Times New Roman"/>
              </a:rPr>
              <a:t>» </a:t>
            </a:r>
          </a:p>
          <a:p>
            <a:r>
              <a:rPr lang="ru-RU" dirty="0">
                <a:latin typeface="Times New Roman"/>
              </a:rPr>
              <a:t>5</a:t>
            </a:r>
            <a:r>
              <a:rPr lang="ru-RU" dirty="0" smtClean="0">
                <a:latin typeface="Times New Roman"/>
              </a:rPr>
              <a:t>. Ввести </a:t>
            </a:r>
            <a:r>
              <a:rPr lang="ru-RU" dirty="0">
                <a:latin typeface="Times New Roman"/>
              </a:rPr>
              <a:t>логин и пароль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73052" y="2151626"/>
            <a:ext cx="7000076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едином портале государственных услуг России  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948263" y="2126480"/>
            <a:ext cx="1862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  <a:hlinkClick r:id="rId5"/>
              </a:rPr>
              <a:t>www.gosuslugi.ru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kozlii\Desktop\БГ\39465342.nwrau2z6lw.W22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703" y="1109395"/>
            <a:ext cx="1790425" cy="538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23"/>
          <p:cNvSpPr txBox="1">
            <a:spLocks noChangeArrowheads="1"/>
          </p:cNvSpPr>
          <p:nvPr/>
        </p:nvSpPr>
        <p:spPr bwMode="auto">
          <a:xfrm>
            <a:off x="3275856" y="441964"/>
            <a:ext cx="2880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pic>
        <p:nvPicPr>
          <p:cNvPr id="3077" name="Picture 5" descr="C:\Users\kozlii\Desktop\a43c350a9b647d20e15bad34e598b1b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3284984"/>
            <a:ext cx="200789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77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84490" y="836712"/>
            <a:ext cx="8795998" cy="1117600"/>
          </a:xfrm>
          <a:prstGeom prst="rect">
            <a:avLst/>
          </a:prstGeom>
        </p:spPr>
        <p:txBody>
          <a:bodyPr vert="horz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all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Что такое «Бюджет для граждан»?</a:t>
            </a:r>
            <a:r>
              <a:rPr kumimoji="0" lang="ru-RU" sz="2800" b="1" i="1" u="none" strike="noStrike" kern="1200" cap="all" spc="0" normalizeH="0" baseline="0" noProof="0" dirty="0" smtClean="0">
                <a:ln>
                  <a:noFill/>
                </a:ln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</a:rPr>
              <a:t/>
            </a:r>
            <a:br>
              <a:rPr kumimoji="0" lang="ru-RU" sz="2800" b="1" i="1" u="none" strike="noStrike" kern="1200" cap="all" spc="0" normalizeH="0" baseline="0" noProof="0" dirty="0" smtClean="0">
                <a:ln>
                  <a:noFill/>
                </a:ln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</a:rPr>
            </a:br>
            <a:endParaRPr kumimoji="0" lang="ru-RU" sz="2800" b="1" i="1" u="none" strike="noStrike" kern="1200" cap="all" spc="0" normalizeH="0" baseline="0" noProof="0" dirty="0">
              <a:ln>
                <a:noFill/>
              </a:ln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Franklin Gothic Medium"/>
              <a:ea typeface="+mj-ea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8530" y="1395512"/>
            <a:ext cx="881818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55600" algn="just">
              <a:buSzPct val="70000"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Бюджет для граждан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документ, содержащий основные положения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решения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 бюджете и отчета о его исполнении в доступной и понятной форме, разрабатываемый в целях ознакомления граждан с основными целями, задачами и приоритетными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</a:t>
            </a:r>
            <a:endParaRPr lang="en-US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За два месяца 2020 года Херсонщина уплатила бюджет 1,3 миллиарда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7624" y="2990267"/>
            <a:ext cx="4397999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5788" y="3103991"/>
            <a:ext cx="4036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Цели создания бюджета для граждан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8530" y="3441680"/>
            <a:ext cx="455126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Информирование граждан о ходе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бюджетного процесса в городском округе  город Рыбинск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прозрачности формирования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расходования бюджетных средств городского округа город Рыбинск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ответственности органов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местного  самоуправления при принятии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решений в сфере бюджетной политики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положительного имиджа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городского округа город Рыбинск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23"/>
          <p:cNvSpPr txBox="1">
            <a:spLocks noChangeArrowheads="1"/>
          </p:cNvSpPr>
          <p:nvPr/>
        </p:nvSpPr>
        <p:spPr bwMode="auto">
          <a:xfrm>
            <a:off x="3277464" y="449582"/>
            <a:ext cx="2880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84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06063" y="761876"/>
            <a:ext cx="6390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Реализация национальных проектов</a:t>
            </a:r>
            <a:endParaRPr lang="ru-RU" sz="24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923" y="1104751"/>
            <a:ext cx="9057044" cy="584753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рамках приоритетных нацпроектов в городе Рыбинске сформированы 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национальных проекта. В 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году на их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реализацию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запланировано 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448,5 тыс. руб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3194" y="1558992"/>
            <a:ext cx="801345" cy="1080120"/>
          </a:xfrm>
          <a:prstGeom prst="roundRect">
            <a:avLst>
              <a:gd name="adj" fmla="val 10000"/>
            </a:avLst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Скругленный прямоугольник 4"/>
          <p:cNvSpPr/>
          <p:nvPr/>
        </p:nvSpPr>
        <p:spPr>
          <a:xfrm>
            <a:off x="1209265" y="1887671"/>
            <a:ext cx="7914653" cy="8151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0480" tIns="30480" rIns="30480" bIns="30480" numCol="1" spcCol="1270" anchor="ctr" anchorCtr="0">
            <a:noAutofit/>
          </a:bodyPr>
          <a:lstStyle/>
          <a:p>
            <a:pPr lvl="0" algn="l" defTabSz="3556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endParaRPr lang="ru-RU" sz="1400" kern="1200" dirty="0" smtClean="0">
              <a:solidFill>
                <a:srgbClr val="3366CC"/>
              </a:solidFill>
              <a:latin typeface="Arial Narrow" panose="020B0606020202030204" pitchFamily="34" charset="0"/>
            </a:endParaRPr>
          </a:p>
          <a:p>
            <a:pPr marL="285750" lvl="0" indent="-285750" algn="l" defTabSz="3556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4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детских музыкальных, художественных хореографических школ, школ искусств необходимыми инструментами, оборудованием и материалами</a:t>
            </a:r>
          </a:p>
          <a:p>
            <a:pPr marL="285750" lvl="0" indent="-285750" algn="l" defTabSz="3556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Модернизация муниципальных детских школ искусств по видам искусств</a:t>
            </a:r>
          </a:p>
          <a:p>
            <a:pPr marL="285750" lvl="0" indent="-285750" algn="l" defTabSz="3556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виртуальных концертных залов</a:t>
            </a:r>
          </a:p>
          <a:p>
            <a:pPr lvl="0" algn="l" defTabSz="3556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600" kern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kern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699792" y="2707492"/>
            <a:ext cx="825902" cy="1109313"/>
          </a:xfrm>
          <a:prstGeom prst="roundRect">
            <a:avLst>
              <a:gd name="adj" fmla="val 10000"/>
            </a:avLst>
          </a:prstGeom>
          <a:blipFill rotWithShape="1">
            <a:blip r:embed="rId3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Скругленный прямоугольник 15"/>
          <p:cNvSpPr/>
          <p:nvPr/>
        </p:nvSpPr>
        <p:spPr>
          <a:xfrm>
            <a:off x="428002" y="3097123"/>
            <a:ext cx="801345" cy="1083221"/>
          </a:xfrm>
          <a:prstGeom prst="roundRect">
            <a:avLst>
              <a:gd name="adj" fmla="val 10000"/>
            </a:avLst>
          </a:prstGeom>
          <a:blipFill rotWithShape="1">
            <a:blip r:embed="rId4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" name="Прямоугольник 1"/>
          <p:cNvSpPr/>
          <p:nvPr/>
        </p:nvSpPr>
        <p:spPr>
          <a:xfrm>
            <a:off x="3455368" y="2961612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0"/>
              </a:spcAft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Строительство социальных объектов муниципальной собственности</a:t>
            </a:r>
          </a:p>
          <a:p>
            <a:pPr marL="285750" lvl="0" indent="-285750">
              <a:spcAft>
                <a:spcPts val="0"/>
              </a:spcAft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Формирование современной городской среды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481" y="4180344"/>
            <a:ext cx="8851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0"/>
              </a:spcAft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Ежемесячные денежные выплаты при рождении 3-го ребенка или последующих детей до возраста трех лет</a:t>
            </a:r>
          </a:p>
          <a:p>
            <a:pPr marL="285750" lvl="0" indent="-285750">
              <a:spcAft>
                <a:spcPts val="0"/>
              </a:spcAft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Переданные полномочия РФ по назначению и осуществлению ежемесячной выплаты при рождении (усыновлении) первого ребенка</a:t>
            </a:r>
          </a:p>
          <a:p>
            <a:pPr marL="285750" lvl="0" indent="-285750">
              <a:spcAft>
                <a:spcPts val="0"/>
              </a:spcAft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Денежная выплата при рождении 3-го ребенка или последующих детей до возраста трех лет, в части расходов по доставке выплат получателям</a:t>
            </a:r>
          </a:p>
          <a:p>
            <a:pPr marL="285750" lvl="0" indent="-285750">
              <a:spcAft>
                <a:spcPts val="0"/>
              </a:spcAft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Строительство зданий образовательных организаций для детей в возрасте от 1,5 до 3 лет</a:t>
            </a:r>
          </a:p>
          <a:p>
            <a:pPr marL="285750" lvl="0" indent="-285750">
              <a:spcAft>
                <a:spcPts val="0"/>
              </a:spcAft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Создание и модернизация объектов спортивной инфраструктуры муниципальной собственности для занятий физической культурой и спортом</a:t>
            </a:r>
          </a:p>
          <a:p>
            <a:pPr marL="285750" lvl="0" indent="-285750">
              <a:spcAft>
                <a:spcPts val="0"/>
              </a:spcAft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Приобретение спортивного оборудования и инвентаря для приведения организаций спортивной подготовки в нормативное состояние</a:t>
            </a:r>
          </a:p>
          <a:p>
            <a:pPr marL="285750" lvl="0" indent="-285750">
              <a:spcAft>
                <a:spcPts val="0"/>
              </a:spcAft>
              <a:buFont typeface="Wingdings" pitchFamily="2" charset="2"/>
              <a:buChar char="ü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Государственная поддержка спортивных организаций, осуществляющих подготовку спортивного резерва для сборных команд, в том числе спортивных сборных команд РФ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76963" y="1481545"/>
            <a:ext cx="4563302" cy="5662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r>
              <a:rPr lang="ru-RU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Культура 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- 24,1 тыс. руб. </a:t>
            </a:r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758614" y="2668566"/>
            <a:ext cx="6813598" cy="4007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spcCol="0" rtlCol="0" anchor="ctr"/>
          <a:lstStyle/>
          <a:p>
            <a:r>
              <a:rPr lang="ru-RU" sz="1600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Жилье и городская </a:t>
            </a:r>
            <a:r>
              <a:rPr lang="ru-RU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среда 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- 87,6 тыс. руб.</a:t>
            </a:r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09061" y="3846480"/>
            <a:ext cx="5472609" cy="375487"/>
          </a:xfrm>
          <a:prstGeom prst="rect">
            <a:avLst/>
          </a:prstGeom>
        </p:spPr>
        <p:txBody>
          <a:bodyPr wrap="square" lIns="128016" tIns="64008" rIns="128016" bIns="64008">
            <a:spAutoFit/>
          </a:bodyPr>
          <a:lstStyle/>
          <a:p>
            <a:r>
              <a:rPr lang="ru-RU" sz="1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Демография </a:t>
            </a: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- 336,9 тыс. руб.</a:t>
            </a:r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76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9345" y="793025"/>
            <a:ext cx="87204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Мероприятия города Рыбинска </a:t>
            </a:r>
          </a:p>
          <a:p>
            <a:pPr lvl="0"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в рамках национальных проектов</a:t>
            </a:r>
            <a:endParaRPr lang="ru-RU" sz="2400" b="1" i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40660878"/>
              </p:ext>
            </p:extLst>
          </p:nvPr>
        </p:nvGraphicFramePr>
        <p:xfrm>
          <a:off x="251520" y="1268760"/>
          <a:ext cx="879246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48742" y="2152303"/>
            <a:ext cx="1168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8003" y="3573016"/>
            <a:ext cx="12251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Жилье и 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городская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среда 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0492" y="5397896"/>
            <a:ext cx="1484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Демография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53297" y="1854754"/>
            <a:ext cx="67440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Обеспечение детских музыкальных, художественных, хореографических школ, школ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искусств необходимыми инструментами, оборудованием и материалами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Модернизация муниципальных детских школ искусств по видам искусств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виртуальных концертных залов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57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796094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Расходы бюджета по разделам на 2021 год 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(млн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. руб.)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538013570"/>
              </p:ext>
            </p:extLst>
          </p:nvPr>
        </p:nvGraphicFramePr>
        <p:xfrm>
          <a:off x="295524" y="1257759"/>
          <a:ext cx="8748464" cy="5339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95736" y="3501008"/>
            <a:ext cx="1013419" cy="70788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ВСЕГО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5899,8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89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35088" y="796094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программ на 2021 год 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(млн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. руб.)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563113406"/>
              </p:ext>
            </p:extLst>
          </p:nvPr>
        </p:nvGraphicFramePr>
        <p:xfrm>
          <a:off x="-1548680" y="1412776"/>
          <a:ext cx="1252939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3568" y="162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77226" y="2684428"/>
            <a:ext cx="59246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Обеспечение доступным и комфортным жильем населения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71,7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08608" y="3140968"/>
            <a:ext cx="42618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Гражданское общество и открытая власть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5,7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91832" y="3613661"/>
            <a:ext cx="6695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Обеспечение общественного порядка и противодействие терроризму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0,3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41339" y="4077072"/>
            <a:ext cx="55077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Переселение граждан из аварийного жилищного фонда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1,1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20177" y="4483859"/>
            <a:ext cx="5438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Увековечение памяти погибших при защите Отечества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0,5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59832" y="4915907"/>
            <a:ext cx="3410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культуры и туризма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291,7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20481" y="5322694"/>
            <a:ext cx="4289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водохозяйственного комплекса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12,7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02250" y="5780003"/>
            <a:ext cx="4377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физической культуры и спорта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370,1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62500" y="6242486"/>
            <a:ext cx="46569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Газификация индивидуального жилого фонда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7,8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53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434699477"/>
              </p:ext>
            </p:extLst>
          </p:nvPr>
        </p:nvGraphicFramePr>
        <p:xfrm>
          <a:off x="-1548680" y="1300411"/>
          <a:ext cx="12529392" cy="44177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35088" y="796094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программ на 2021 год 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(млн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. руб.)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599774" y="2636912"/>
            <a:ext cx="45316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Управление муниципальными финансами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121,5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11549" y="3051618"/>
            <a:ext cx="7489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Повышение эффективности деятельности органов местного самоуправления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46,6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9866" y="3454153"/>
            <a:ext cx="821531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Защита населения и территории от чрезвычайных ситуаций, обеспечение безопасности на водных объектах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18,5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32938" y="4008151"/>
            <a:ext cx="4575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Благоустройство и озеленение территорий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252,1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98883" y="4505345"/>
            <a:ext cx="3533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дорожного хозяйства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377,2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33111" y="4903608"/>
            <a:ext cx="37753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Реализация молодежной политики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67,0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5355118"/>
            <a:ext cx="26009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Энергоэффективность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0,3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17438" y="5730738"/>
            <a:ext cx="7099123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ОБЩИЙ ОБЪЕМ ПРОГРАММНЫХ РАСХОДОВ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5637,8 (95,5%)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8517" y="6230657"/>
            <a:ext cx="8314136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Подробная информация о муниципальных программах города Рыбинска доступна на официальном сайте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Администрации городского округа  </a:t>
            </a:r>
            <a:r>
              <a:rPr lang="en-US" sz="1400" dirty="0">
                <a:latin typeface="Times New Roman" pitchFamily="18" charset="0"/>
                <a:cs typeface="Times New Roman" pitchFamily="18" charset="0"/>
                <a:hlinkClick r:id="rId7"/>
              </a:rPr>
              <a:t>http://rybinsk.ru/economy/reestr-program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1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2269" y="836712"/>
            <a:ext cx="8928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Структура расходов социальной сферы на 2021 год 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(млн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. руб.)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659834617"/>
              </p:ext>
            </p:extLst>
          </p:nvPr>
        </p:nvGraphicFramePr>
        <p:xfrm>
          <a:off x="295524" y="1257759"/>
          <a:ext cx="8748464" cy="5339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95736" y="3501008"/>
            <a:ext cx="1013419" cy="70788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ВСЕГО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4599,2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48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59129683"/>
              </p:ext>
            </p:extLst>
          </p:nvPr>
        </p:nvGraphicFramePr>
        <p:xfrm>
          <a:off x="179512" y="1412776"/>
          <a:ext cx="8875325" cy="5339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32269" y="836712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Расходы бюджета по разделу «Образование» </a:t>
            </a:r>
          </a:p>
          <a:p>
            <a:pPr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на 2021 год 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(млн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. руб.)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3645024"/>
            <a:ext cx="1018227" cy="70788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ВСЕГО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2529,3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74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9320" y="836711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Расходы бюджета по разделу «Физическая культура и спорт» </a:t>
            </a:r>
          </a:p>
          <a:p>
            <a:pPr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на 2021 год 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(млн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. руб.)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623592855"/>
              </p:ext>
            </p:extLst>
          </p:nvPr>
        </p:nvGraphicFramePr>
        <p:xfrm>
          <a:off x="295524" y="1340768"/>
          <a:ext cx="8748464" cy="5339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95736" y="3645024"/>
            <a:ext cx="1018227" cy="70788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ВСЕГО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369,4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157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555618454"/>
              </p:ext>
            </p:extLst>
          </p:nvPr>
        </p:nvGraphicFramePr>
        <p:xfrm>
          <a:off x="295524" y="1412776"/>
          <a:ext cx="8884988" cy="5339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28675" y="797124"/>
            <a:ext cx="79591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Расходы бюджета по разделу «Культура» </a:t>
            </a:r>
          </a:p>
          <a:p>
            <a:pPr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на 2021 год 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(млн. руб.)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3645024"/>
            <a:ext cx="1018227" cy="70788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ВСЕГО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184,3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56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9320" y="836710"/>
            <a:ext cx="8895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Расходы по социальной политике на 2021 год 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(млн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. руб.)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356541029"/>
              </p:ext>
            </p:extLst>
          </p:nvPr>
        </p:nvGraphicFramePr>
        <p:xfrm>
          <a:off x="429320" y="1397000"/>
          <a:ext cx="8535168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0816" y="1484784"/>
            <a:ext cx="103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1245,6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10816" y="2163018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16,8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4704" y="2780928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0,2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7759" y="3401614"/>
            <a:ext cx="877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125,7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7758" y="4134271"/>
            <a:ext cx="711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11,3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970" y="4797152"/>
            <a:ext cx="877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102,6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4704" y="5430415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14,0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924" y="6078487"/>
            <a:ext cx="1244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ВСЕГО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7759" y="6062066"/>
            <a:ext cx="103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1516,2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99792" y="2739357"/>
            <a:ext cx="5997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Социально значимые мероприятия (День победы, День ивалидов,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День пожилого человека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07904" y="3472938"/>
            <a:ext cx="3489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Социальное обслуживание населения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4797152"/>
            <a:ext cx="2267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Охрана семьи и детства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21393" y="5444875"/>
            <a:ext cx="44628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Другие вопросы в области социальной политики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66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5760" y="728009"/>
            <a:ext cx="5048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Основные вопросы о бюджете</a:t>
            </a:r>
            <a:endParaRPr lang="ru-RU" sz="28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2718" y="1128151"/>
            <a:ext cx="868008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79622"/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Что такое «бюджет»?</a:t>
            </a:r>
          </a:p>
          <a:p>
            <a:pPr lvl="0" algn="just" defTabSz="1279622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форма образования и расходования денежных средств, предназначенных для финансового обеспечения задач и функций государства и местного 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самоуправления</a:t>
            </a:r>
          </a:p>
          <a:p>
            <a:pPr defTabSz="1279622"/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Какой бывает бюджет?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171409" indent="-171409" algn="ctr">
              <a:buBlip>
                <a:blip r:embed="rId2"/>
              </a:buBlip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Дефицитный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Если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расходная часть бюджета превышает доходную</a:t>
            </a:r>
          </a:p>
          <a:p>
            <a:pPr marL="171409" indent="-171409" algn="ctr">
              <a:buBlip>
                <a:blip r:embed="rId2"/>
              </a:buBlip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Профицитный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Превышение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доходов над расходами с образованием положительного остатка</a:t>
            </a:r>
          </a:p>
          <a:p>
            <a:pPr marL="171409" indent="-171409" algn="ctr">
              <a:buBlip>
                <a:blip r:embed="rId2"/>
              </a:buBlip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Бездефицитный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Сбалансированный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доходам и расходам бюджет</a:t>
            </a:r>
          </a:p>
          <a:p>
            <a:pPr algn="just" defTabSz="1279622"/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                  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такое «доходы» и «расходы» бюджета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 algn="just" defTabSz="1279622"/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1279622"/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1279622"/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1279622"/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1279622"/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1279622"/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1279622"/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1279622"/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1279622"/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44554" y="4098849"/>
            <a:ext cx="4536500" cy="2677634"/>
          </a:xfrm>
          <a:prstGeom prst="rect">
            <a:avLst/>
          </a:prstGeom>
          <a:ln w="12700">
            <a:solidFill>
              <a:srgbClr val="009999"/>
            </a:solidFill>
          </a:ln>
        </p:spPr>
        <p:txBody>
          <a:bodyPr wrap="square" lIns="91417" tIns="45709" rIns="91417" bIns="45709">
            <a:spAutoFit/>
          </a:bodyPr>
          <a:lstStyle/>
          <a:p>
            <a:pPr marL="171409" indent="-171409">
              <a:buFont typeface="Wingdings" panose="05000000000000000000" pitchFamily="2" charset="2"/>
              <a:buChar char="ü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Расходная часть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бюджета формируется исходя из принципа обеспечения всех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социальных обязательств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171409" indent="-171409">
              <a:buFont typeface="Wingdings" panose="05000000000000000000" pitchFamily="2" charset="2"/>
              <a:buChar char="ü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городского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бюджета планируются по отраслевой структуре (по отраслям экономики),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 ведомственной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структуре (по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органам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власти),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 также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 разрезе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муниципальных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программ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городского округа город Рыбинск</a:t>
            </a:r>
          </a:p>
          <a:p>
            <a:pPr marL="171409" indent="-171409">
              <a:buFont typeface="Wingdings" panose="05000000000000000000" pitchFamily="2" charset="2"/>
              <a:buChar char="ü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Муниципальная программа – документ стратегического планирования, который состоит из комплекса мероприятий, взаимосвязанных по задачам, срокам осуществления, исполнителям и ресурсам</a:t>
            </a:r>
            <a:endParaRPr lang="ru-RU" sz="1000" b="1" dirty="0"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2718" y="3159476"/>
            <a:ext cx="4561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>
                <a:ln w="1905"/>
                <a:latin typeface="Times New Roman" pitchFamily="18" charset="0"/>
                <a:cs typeface="Times New Roman" pitchFamily="18" charset="0"/>
              </a:rPr>
              <a:t>ДОХОДЫ </a:t>
            </a:r>
            <a:r>
              <a:rPr lang="ru-RU" sz="1400" b="1" i="1" dirty="0" smtClean="0">
                <a:ln w="1905"/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400" b="1" dirty="0" smtClean="0">
                <a:ln w="1905"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400" dirty="0">
                <a:ln w="1905"/>
                <a:latin typeface="Times New Roman" pitchFamily="18" charset="0"/>
                <a:cs typeface="Times New Roman" pitchFamily="18" charset="0"/>
              </a:rPr>
              <a:t>безвозмездные и безвозвратные </a:t>
            </a:r>
            <a:endParaRPr lang="ru-RU" sz="1400" dirty="0" smtClean="0">
              <a:ln w="1905"/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n w="1905"/>
                <a:latin typeface="Times New Roman" pitchFamily="18" charset="0"/>
                <a:cs typeface="Times New Roman" pitchFamily="18" charset="0"/>
              </a:rPr>
              <a:t>поступления </a:t>
            </a:r>
            <a:r>
              <a:rPr lang="ru-RU" sz="1400" dirty="0">
                <a:ln w="1905"/>
                <a:latin typeface="Times New Roman" pitchFamily="18" charset="0"/>
                <a:cs typeface="Times New Roman" pitchFamily="18" charset="0"/>
              </a:rPr>
              <a:t>денежных средств в </a:t>
            </a:r>
            <a:r>
              <a:rPr lang="ru-RU" sz="1400" dirty="0" smtClean="0">
                <a:ln w="1905"/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sz="1400" dirty="0">
              <a:ln w="1905"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24449" y="3144742"/>
            <a:ext cx="43767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>
                <a:ln w="1905"/>
                <a:latin typeface="Times New Roman" pitchFamily="18" charset="0"/>
                <a:cs typeface="Times New Roman" pitchFamily="18" charset="0"/>
              </a:rPr>
              <a:t>РАСХОДЫ БЮДЖЕТА </a:t>
            </a:r>
            <a:r>
              <a:rPr lang="ru-RU" sz="1400" b="1" dirty="0" smtClean="0">
                <a:ln w="1905"/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400" dirty="0" smtClean="0">
                <a:ln w="1905"/>
                <a:latin typeface="Times New Roman" pitchFamily="18" charset="0"/>
                <a:cs typeface="Times New Roman" pitchFamily="18" charset="0"/>
              </a:rPr>
              <a:t>выплачиваемые из бюджета </a:t>
            </a:r>
          </a:p>
          <a:p>
            <a:r>
              <a:rPr lang="ru-RU" sz="1400" dirty="0" smtClean="0">
                <a:ln w="1905"/>
                <a:latin typeface="Times New Roman" pitchFamily="18" charset="0"/>
                <a:cs typeface="Times New Roman" pitchFamily="18" charset="0"/>
              </a:rPr>
              <a:t>денежные средства по приоритетным направлениям</a:t>
            </a:r>
          </a:p>
          <a:p>
            <a:r>
              <a:rPr lang="ru-RU" sz="1400" dirty="0" smtClean="0">
                <a:ln w="1905"/>
                <a:latin typeface="Times New Roman" pitchFamily="18" charset="0"/>
                <a:cs typeface="Times New Roman" pitchFamily="18" charset="0"/>
              </a:rPr>
              <a:t>расходования, в соответствии с расходными </a:t>
            </a:r>
          </a:p>
          <a:p>
            <a:r>
              <a:rPr lang="ru-RU" sz="1400" dirty="0" smtClean="0">
                <a:ln w="1905"/>
                <a:latin typeface="Times New Roman" pitchFamily="18" charset="0"/>
                <a:cs typeface="Times New Roman" pitchFamily="18" charset="0"/>
              </a:rPr>
              <a:t>обязательствами городского округа город Рыбинск</a:t>
            </a:r>
            <a:endParaRPr lang="ru-RU" sz="1400" dirty="0">
              <a:ln w="1905"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2772726840"/>
              </p:ext>
            </p:extLst>
          </p:nvPr>
        </p:nvGraphicFramePr>
        <p:xfrm>
          <a:off x="330318" y="3667309"/>
          <a:ext cx="4339658" cy="3095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TextBox 23"/>
          <p:cNvSpPr txBox="1">
            <a:spLocks noChangeArrowheads="1"/>
          </p:cNvSpPr>
          <p:nvPr/>
        </p:nvSpPr>
        <p:spPr bwMode="auto">
          <a:xfrm>
            <a:off x="3282776" y="424343"/>
            <a:ext cx="2880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34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9320" y="836710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Структура расходов бюджета по городскому хозяйству </a:t>
            </a:r>
          </a:p>
          <a:p>
            <a:pPr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на 2021 год 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(млн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. руб.)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243434809"/>
              </p:ext>
            </p:extLst>
          </p:nvPr>
        </p:nvGraphicFramePr>
        <p:xfrm>
          <a:off x="295524" y="1340768"/>
          <a:ext cx="8748464" cy="5339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95736" y="3645024"/>
            <a:ext cx="1018227" cy="70788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ВСЕГО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855,3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20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9320" y="836710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Структура расходов адресной инвестиционной программы </a:t>
            </a:r>
          </a:p>
          <a:p>
            <a:pPr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на 2021 год 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(млн</a:t>
            </a:r>
            <a:r>
              <a:rPr lang="ru-RU" sz="2000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. руб.)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831454039"/>
              </p:ext>
            </p:extLst>
          </p:nvPr>
        </p:nvGraphicFramePr>
        <p:xfrm>
          <a:off x="295524" y="1340768"/>
          <a:ext cx="8748464" cy="53395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98140" y="3645024"/>
            <a:ext cx="1013419" cy="70788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ВСЕГО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232,3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kozlii\Desktop\stadion_satur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20546"/>
            <a:ext cx="1728191" cy="1132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kozlii\Desktop\00b58083d584972b50682cfd3e1872dab0729b9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07772"/>
            <a:ext cx="1728191" cy="1123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kozlii\Desktop\ясли-Крестовая-768x54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47" y="1729721"/>
            <a:ext cx="1728191" cy="1123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kozlii\Desktop\pir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2146" y="3007773"/>
            <a:ext cx="1728191" cy="112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30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kozlii\Desktop\Rybinsk_gorod_page-0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1033980"/>
            <a:ext cx="3851920" cy="5824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016732"/>
            <a:ext cx="2637160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6368" y="3717488"/>
            <a:ext cx="55093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2020 году в перечень для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голосования по включению в проект «Решаем вместе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!» вошли четыре объекта. Средства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размере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37,8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миллионов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рублей (30 млн. руб. – областной бюджет и 7,8 млн. руб. – городской бюджет) получил </a:t>
            </a:r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объект, набравший наибольшее количество голосов.</a:t>
            </a:r>
          </a:p>
          <a:p>
            <a:pPr algn="ctr"/>
            <a:r>
              <a:rPr 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Голосование проводилось с 25 июня по 1 июля 2020 г.</a:t>
            </a:r>
          </a:p>
          <a:p>
            <a:pPr algn="ctr"/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ПРОЕКТ-ПОБЕДИТЕЛЬ: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Благоустройство площади им. П.Ф. Дерунова (стоимость 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37,8 </a:t>
            </a:r>
            <a:r>
              <a:rPr lang="ru-RU" sz="1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млн. руб.)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активность жителей в голосовании по проекту городу Рыбинску дополнительно выделено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млн. руб.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проект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-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Благоустройство площади им. П.Ф. Дерунова</a:t>
            </a:r>
            <a:endParaRPr lang="ru-RU" sz="1600" b="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kozlii\Desktop\logo_n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729" y="836712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18662" y="2002771"/>
            <a:ext cx="52247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Проект по формированию комфортной городской среды, инициированный Президентом страны, имеет большое социальное значение. 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нашем городе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он получил признание жителей и с первых дней стал популярным. Благоустройство - одно их ключевых направлений, требующих максимально тесного взаимодействия граждан и власти.</a:t>
            </a:r>
          </a:p>
        </p:txBody>
      </p:sp>
    </p:spTree>
    <p:extLst>
      <p:ext uri="{BB962C8B-B14F-4D97-AF65-F5344CB8AC3E}">
        <p14:creationId xmlns:p14="http://schemas.microsoft.com/office/powerpoint/2010/main" val="10022613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9320" y="836710"/>
            <a:ext cx="89289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Приоритетные направления муниципальной долговой политики на 2021 год и плановый период 2022 и 2023 годов </a:t>
            </a:r>
            <a:endParaRPr lang="ru-RU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42220940"/>
              </p:ext>
            </p:extLst>
          </p:nvPr>
        </p:nvGraphicFramePr>
        <p:xfrm>
          <a:off x="398513" y="1635659"/>
          <a:ext cx="8640960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49649" y="1916832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49649" y="363883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9649" y="5292798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12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35951" y="836712"/>
            <a:ext cx="8229600" cy="939696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b="1" i="1" spc="50" dirty="0" smtClean="0">
                <a:ln w="1350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муниципального долга </a:t>
            </a:r>
          </a:p>
          <a:p>
            <a:r>
              <a:rPr lang="ru-RU" sz="2400" b="1" i="1" spc="50" dirty="0" smtClean="0">
                <a:ln w="1350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округа город Рыбинск </a:t>
            </a:r>
            <a:r>
              <a:rPr lang="ru-RU" sz="2000" b="1" i="1" spc="50" dirty="0" smtClean="0">
                <a:ln w="13500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(млн. руб.)</a:t>
            </a:r>
            <a:endParaRPr lang="ru-RU" sz="24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328285902"/>
              </p:ext>
            </p:extLst>
          </p:nvPr>
        </p:nvGraphicFramePr>
        <p:xfrm>
          <a:off x="387720" y="1306560"/>
          <a:ext cx="8777831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981615868"/>
              </p:ext>
            </p:extLst>
          </p:nvPr>
        </p:nvGraphicFramePr>
        <p:xfrm>
          <a:off x="1547664" y="5229200"/>
          <a:ext cx="6563072" cy="1146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627784" y="6306860"/>
            <a:ext cx="1726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Всего на 01.01.2020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(факт)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40152" y="6306860"/>
            <a:ext cx="1726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Всего на 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01.01.2021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(проект)</a:t>
            </a:r>
            <a:endParaRPr lang="ru-RU" sz="1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23"/>
          <p:cNvSpPr txBox="1">
            <a:spLocks noChangeArrowheads="1"/>
          </p:cNvSpPr>
          <p:nvPr/>
        </p:nvSpPr>
        <p:spPr bwMode="auto">
          <a:xfrm>
            <a:off x="828675" y="445772"/>
            <a:ext cx="82153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29302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100660" y="735328"/>
            <a:ext cx="9144000" cy="936104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40" tIns="45720" rIns="91440" bIns="45720" numCol="1" anchor="ctr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Способы участия граждан </a:t>
            </a:r>
            <a:r>
              <a:rPr lang="ru-RU" sz="2400" b="1" i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 публичных </a:t>
            </a: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слушаниях </a:t>
            </a:r>
          </a:p>
          <a:p>
            <a:pPr>
              <a:defRPr/>
            </a:pPr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проекта бюджета города Рыбинска</a:t>
            </a:r>
            <a:endParaRPr lang="ru-RU" sz="24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1538" y="5657671"/>
            <a:ext cx="82815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Публичные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слушания по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 городского бюджета на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год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плановый период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2022-2023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годов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glow rad="622300">
                    <a:srgbClr val="99CCFF">
                      <a:alpha val="68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состоялись 30 </a:t>
            </a:r>
            <a:r>
              <a:rPr lang="ru-RU" sz="2400" b="1" dirty="0">
                <a:solidFill>
                  <a:srgbClr val="FF0000"/>
                </a:solidFill>
                <a:effectLst>
                  <a:glow rad="622300">
                    <a:srgbClr val="99CCFF">
                      <a:alpha val="68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</a:t>
            </a:r>
            <a:r>
              <a:rPr lang="ru-RU" sz="2400" b="1" dirty="0" smtClean="0">
                <a:solidFill>
                  <a:srgbClr val="FF0000"/>
                </a:solidFill>
                <a:effectLst>
                  <a:glow rad="622300">
                    <a:srgbClr val="99CCFF">
                      <a:alpha val="68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2400" b="1" dirty="0">
                <a:solidFill>
                  <a:srgbClr val="FF0000"/>
                </a:solidFill>
                <a:effectLst>
                  <a:glow rad="622300">
                    <a:srgbClr val="99CCFF">
                      <a:alpha val="68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</p:txBody>
      </p:sp>
      <p:pic>
        <p:nvPicPr>
          <p:cNvPr id="1027" name="Picture 3" descr="C:\Users\kozlii\Desktop\3318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10" y="1692966"/>
            <a:ext cx="4678867" cy="396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01383" y="1556792"/>
            <a:ext cx="402922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городского бюджета на      </a:t>
            </a:r>
          </a:p>
          <a:p>
            <a:pPr indent="4492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очередной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  <a:p>
            <a:pPr indent="44926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период: </a:t>
            </a:r>
          </a:p>
          <a:p>
            <a:pPr marL="285750" lvl="0" indent="-285750">
              <a:buFont typeface="Wingdings" pitchFamily="2" charset="2"/>
              <a:buChar char="ü"/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публикуется </a:t>
            </a:r>
            <a:r>
              <a:rPr lang="ru" dirty="0">
                <a:latin typeface="Times New Roman"/>
              </a:rPr>
              <a:t>не позднее чем за 8 дней до дня проведения публичных слушаний и размещается на официальном сайте Администрации городского округа город Рыбинск в сети «Интернет»;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публикуется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средствах массовой информации;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выносится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публичные слушания в сроки, определенные бюджетным законодательством Российской Федерации.</a:t>
            </a:r>
            <a:endParaRPr lang="ru-RU" dirty="0"/>
          </a:p>
        </p:txBody>
      </p:sp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3275856" y="441964"/>
            <a:ext cx="2880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03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836712"/>
            <a:ext cx="6336704" cy="576064"/>
          </a:xfrm>
        </p:spPr>
        <p:txBody>
          <a:bodyPr>
            <a:normAutofit/>
          </a:bodyPr>
          <a:lstStyle/>
          <a:p>
            <a:r>
              <a:rPr lang="ru-RU" sz="2400" b="1" i="1" kern="0" dirty="0" smtClean="0">
                <a:solidFill>
                  <a:schemeClr val="tx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ПОЛЕЗНЫЕ ССЫЛКИ И КОНТАКТЫ</a:t>
            </a:r>
            <a:endParaRPr lang="ru-RU" sz="24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1520" y="1556792"/>
            <a:ext cx="9073008" cy="4244340"/>
          </a:xfrm>
        </p:spPr>
        <p:txBody>
          <a:bodyPr>
            <a:normAutofit fontScale="55000" lnSpcReduction="20000"/>
          </a:bodyPr>
          <a:lstStyle/>
          <a:p>
            <a:r>
              <a:rPr lang="ru-RU" sz="3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 финансов Администрации</a:t>
            </a:r>
          </a:p>
          <a:p>
            <a:r>
              <a:rPr lang="ru-RU" sz="3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городского округа город Рыбинск </a:t>
            </a:r>
            <a:r>
              <a:rPr lang="ru-RU" sz="3800" b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Ярославской </a:t>
            </a:r>
            <a:r>
              <a:rPr lang="ru-RU" sz="3800" b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области:</a:t>
            </a:r>
            <a:endParaRPr lang="ru-RU" sz="38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rybinsk.ru/admin/departments/finance-department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Адрес: </a:t>
            </a:r>
            <a:r>
              <a:rPr lang="ru-RU" sz="29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152900, Ярославская область, г. Рыбинск, ул. Рабочая, д.1, каб. 120.</a:t>
            </a:r>
            <a:endParaRPr lang="ru-RU" sz="29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Телефон: </a:t>
            </a:r>
            <a:r>
              <a:rPr lang="ru-RU" sz="29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(4855) 290-031</a:t>
            </a:r>
            <a:endParaRPr lang="ru-RU" sz="29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Факс: </a:t>
            </a:r>
            <a:r>
              <a:rPr lang="ru-RU" sz="29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(4855) 290-148</a:t>
            </a:r>
            <a:endParaRPr lang="ru-RU" sz="29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почта: </a:t>
            </a:r>
            <a:r>
              <a:rPr lang="en-US" sz="2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finance@rybadm.ru</a:t>
            </a:r>
            <a:endParaRPr lang="ru-RU" sz="2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1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Портал «Открытый бюджет Ярославской области»: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http://budget76.ru/</a:t>
            </a: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1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Сайт Министерства финансов </a:t>
            </a:r>
          </a:p>
          <a:p>
            <a:pPr algn="l"/>
            <a:r>
              <a:rPr lang="ru-RU" sz="3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Российской Федерации:</a:t>
            </a:r>
          </a:p>
          <a:p>
            <a:pPr lvl="0" algn="l"/>
            <a:r>
              <a:rPr lang="ru-RU" sz="3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33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</a:t>
            </a:r>
            <a:r>
              <a:rPr lang="en-US" sz="33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://www.minfin.ru/ru/</a:t>
            </a:r>
            <a:endParaRPr lang="ru-RU" sz="33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38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1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C:\Users\kozlii\Desktop\ad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93096"/>
            <a:ext cx="3764136" cy="241235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23"/>
          <p:cNvSpPr txBox="1">
            <a:spLocks noChangeArrowheads="1"/>
          </p:cNvSpPr>
          <p:nvPr/>
        </p:nvSpPr>
        <p:spPr bwMode="auto">
          <a:xfrm>
            <a:off x="3275856" y="441964"/>
            <a:ext cx="2880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5324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419375" y="1196752"/>
            <a:ext cx="8593282" cy="4905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2400" b="1" i="1" kern="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ПРЕЗЕНТАЦИЯ ПОДГОТОВЛЕНА ДЕПАРТАМЕНТОМ ФИНАНСОВ ГОРОДСКОГО ОКРУГА ГОРОД РЫБИНСК ЯРОСЛАВСКОЙ ОБЛАСТИ</a:t>
            </a:r>
          </a:p>
          <a:p>
            <a:pPr marL="0" indent="0" algn="ctr">
              <a:buNone/>
            </a:pPr>
            <a:endParaRPr lang="ru-RU" sz="2800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Надеемся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что представленная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информация 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оказалась Вам полезной и помогла составить достоверное мнение о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бюджете города </a:t>
            </a:r>
            <a:r>
              <a:rPr lang="ru-RU" sz="2800" b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Рыбинска     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год и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 плановый 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период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2022-2023 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  <a:b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extBox 23"/>
          <p:cNvSpPr txBox="1">
            <a:spLocks noChangeArrowheads="1"/>
          </p:cNvSpPr>
          <p:nvPr/>
        </p:nvSpPr>
        <p:spPr bwMode="auto">
          <a:xfrm>
            <a:off x="3275856" y="441964"/>
            <a:ext cx="2880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58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915887"/>
            <a:ext cx="2529408" cy="942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9695" y="933599"/>
            <a:ext cx="8712967" cy="36931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Какие основные этапы бюджетного процесса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городского округа город Рыбинск?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768874" y="1810916"/>
            <a:ext cx="12565" cy="1656184"/>
          </a:xfrm>
          <a:prstGeom prst="line">
            <a:avLst/>
          </a:prstGeom>
          <a:ln w="19050">
            <a:solidFill>
              <a:srgbClr val="0099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495539" y="1810916"/>
            <a:ext cx="12565" cy="1656184"/>
          </a:xfrm>
          <a:prstGeom prst="line">
            <a:avLst/>
          </a:prstGeom>
          <a:ln w="19050">
            <a:solidFill>
              <a:srgbClr val="0099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31033" y="3501008"/>
            <a:ext cx="8491965" cy="0"/>
          </a:xfrm>
          <a:prstGeom prst="straightConnector1">
            <a:avLst/>
          </a:prstGeom>
          <a:ln w="19050">
            <a:solidFill>
              <a:srgbClr val="009999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2283029539"/>
              </p:ext>
            </p:extLst>
          </p:nvPr>
        </p:nvGraphicFramePr>
        <p:xfrm>
          <a:off x="305248" y="1440045"/>
          <a:ext cx="8743487" cy="20244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31033" y="1880624"/>
            <a:ext cx="121007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Составление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бюджета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30058" y="2120426"/>
            <a:ext cx="138993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Рассмотрение и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утверждение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бюджета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18593" y="2006910"/>
            <a:ext cx="11168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Исполнение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бюджета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24624" y="2004570"/>
            <a:ext cx="16198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Подготовка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годового отчета об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исполнении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бюджета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28654" y="1874504"/>
            <a:ext cx="13937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Утверждение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годового отчета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 исполнении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бюджета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5995" y="3705915"/>
            <a:ext cx="4788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основе каких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документов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составляется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городской бюджет?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836658" y="3701684"/>
            <a:ext cx="4356484" cy="646309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lvl="0"/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Как гражданин участвует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бюджетном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процессе?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65019" y="4379047"/>
            <a:ext cx="4350997" cy="2246747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43966" indent="-171409">
              <a:buBlip>
                <a:blip r:embed="rId8"/>
              </a:buBlip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послание Президента Российской Федерации Федеральному Собранию</a:t>
            </a:r>
          </a:p>
          <a:p>
            <a:pPr marL="143966" indent="-171409">
              <a:buBlip>
                <a:blip r:embed="rId8"/>
              </a:buBlip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направления бюджетной и налоговой политики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городского округа город Рыбинск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143966" indent="-171409">
              <a:buBlip>
                <a:blip r:embed="rId8"/>
              </a:buBlip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прогноз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социально-экономического развития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городского округа город Рыбинск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143966" indent="-171409">
              <a:buBlip>
                <a:blip r:embed="rId8"/>
              </a:buBlip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бюджетный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прогноз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городского округа город Рыбинск на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долгосрочный период</a:t>
            </a:r>
          </a:p>
          <a:p>
            <a:pPr marL="143966" indent="-171409">
              <a:buBlip>
                <a:blip r:embed="rId8"/>
              </a:buBlip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муниципальные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программы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городского округа город Рыбинск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87518" y="4375511"/>
            <a:ext cx="4234915" cy="1815860"/>
          </a:xfrm>
          <a:prstGeom prst="rect">
            <a:avLst/>
          </a:prstGeom>
          <a:noFill/>
        </p:spPr>
        <p:txBody>
          <a:bodyPr wrap="square" lIns="91417" tIns="45709" rIns="91417" bIns="45709" rtlCol="0">
            <a:spAutoFit/>
          </a:bodyPr>
          <a:lstStyle/>
          <a:p>
            <a:pPr marL="171409" indent="-171409">
              <a:buFont typeface="Wingdings" panose="05000000000000000000" pitchFamily="2" charset="2"/>
              <a:buChar char="ü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Гражданин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платит налоги в бюджет и получает социальные гарантии и услуги за счет средств бюджета</a:t>
            </a:r>
          </a:p>
          <a:p>
            <a:pPr marL="171409" indent="-171409">
              <a:buFont typeface="Wingdings" panose="05000000000000000000" pitchFamily="2" charset="2"/>
              <a:buChar char="ü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Гражданин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участвует в публичных слушаниях по проекту бюджета и отчету от исполнении бюджета, которые организует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Администрация городского округа город Рыбинск Ярославской области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3"/>
          <p:cNvSpPr txBox="1">
            <a:spLocks noChangeArrowheads="1"/>
          </p:cNvSpPr>
          <p:nvPr/>
        </p:nvSpPr>
        <p:spPr bwMode="auto">
          <a:xfrm>
            <a:off x="3275856" y="432443"/>
            <a:ext cx="2880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59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892821"/>
            <a:ext cx="8146575" cy="646309"/>
          </a:xfrm>
          <a:prstGeom prst="rect">
            <a:avLst/>
          </a:prstGeom>
          <a:solidFill>
            <a:schemeClr val="accent4"/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задачи бюджетной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политики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 2021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97161" y="1700808"/>
            <a:ext cx="8372275" cy="5006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Times New Roman"/>
                <a:ea typeface="Times New Roman"/>
                <a:cs typeface="Calibri"/>
              </a:rPr>
              <a:t>выполнение </a:t>
            </a:r>
            <a:r>
              <a:rPr lang="ru-RU" sz="1400" dirty="0">
                <a:latin typeface="Times New Roman"/>
                <a:ea typeface="Times New Roman"/>
                <a:cs typeface="Calibri"/>
              </a:rPr>
              <a:t>задач, сформулированных в указах Президента Российской Федерации, </a:t>
            </a:r>
            <a:r>
              <a:rPr lang="ru-RU" sz="1400" dirty="0" smtClean="0">
                <a:latin typeface="Times New Roman"/>
                <a:ea typeface="Times New Roman"/>
                <a:cs typeface="Calibri"/>
              </a:rPr>
              <a:t>Посланий </a:t>
            </a:r>
            <a:r>
              <a:rPr lang="ru-RU" sz="1400" dirty="0">
                <a:latin typeface="Times New Roman"/>
                <a:ea typeface="Times New Roman"/>
                <a:cs typeface="Calibri"/>
              </a:rPr>
              <a:t>Президента Федеральному Собранию от 15.01.2020, исполнение полномочий, определенных Федеральным </a:t>
            </a:r>
            <a:r>
              <a:rPr lang="ru-RU" sz="1400" dirty="0" smtClean="0">
                <a:latin typeface="Times New Roman"/>
                <a:ea typeface="Times New Roman"/>
                <a:cs typeface="Calibri"/>
              </a:rPr>
              <a:t>законом № 131-ФЗ</a:t>
            </a:r>
            <a:endParaRPr lang="ru-RU" sz="1400" dirty="0">
              <a:ea typeface="Times New Roman"/>
              <a:cs typeface="Calibri"/>
            </a:endParaRPr>
          </a:p>
          <a:p>
            <a:pPr marL="28575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spc="10" dirty="0" smtClean="0">
                <a:latin typeface="Times New Roman"/>
                <a:ea typeface="Times New Roman"/>
                <a:cs typeface="Calibri"/>
              </a:rPr>
              <a:t>приоритезация </a:t>
            </a:r>
            <a:r>
              <a:rPr lang="ru-RU" sz="1400" spc="10" dirty="0">
                <a:latin typeface="Times New Roman"/>
                <a:ea typeface="Times New Roman"/>
                <a:cs typeface="Calibri"/>
              </a:rPr>
              <a:t>бюджетных расходов в целях реализации национальных проектов и достижения целевых показателей, установленных национальными </a:t>
            </a:r>
            <a:r>
              <a:rPr lang="ru-RU" sz="1400" spc="10" dirty="0" smtClean="0">
                <a:latin typeface="Times New Roman"/>
                <a:ea typeface="Times New Roman"/>
                <a:cs typeface="Calibri"/>
              </a:rPr>
              <a:t>проектами</a:t>
            </a:r>
            <a:endParaRPr lang="ru-RU" sz="1400" b="1" dirty="0">
              <a:ea typeface="Times New Roman"/>
              <a:cs typeface="Calibri"/>
            </a:endParaRPr>
          </a:p>
          <a:p>
            <a:pPr marL="28575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Times New Roman"/>
                <a:ea typeface="Times New Roman"/>
                <a:cs typeface="Calibri"/>
              </a:rPr>
              <a:t>повышение </a:t>
            </a:r>
            <a:r>
              <a:rPr lang="ru-RU" sz="1400" dirty="0">
                <a:latin typeface="Times New Roman"/>
                <a:ea typeface="Times New Roman"/>
                <a:cs typeface="Calibri"/>
              </a:rPr>
              <a:t>эффективности и результативности инструментов программно-целевого управления и </a:t>
            </a:r>
            <a:r>
              <a:rPr lang="ru-RU" sz="1400" dirty="0" smtClean="0">
                <a:latin typeface="Times New Roman"/>
                <a:ea typeface="Times New Roman"/>
                <a:cs typeface="Calibri"/>
              </a:rPr>
              <a:t>бюджетирования</a:t>
            </a:r>
            <a:endParaRPr lang="ru-RU" sz="1400" dirty="0">
              <a:ea typeface="Times New Roman"/>
              <a:cs typeface="Calibri"/>
            </a:endParaRPr>
          </a:p>
          <a:p>
            <a:pPr marL="28575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Times New Roman"/>
                <a:ea typeface="Times New Roman"/>
                <a:cs typeface="Calibri"/>
              </a:rPr>
              <a:t>обеспечение </a:t>
            </a:r>
            <a:r>
              <a:rPr lang="ru-RU" sz="1400" dirty="0">
                <a:latin typeface="Times New Roman"/>
                <a:ea typeface="Times New Roman"/>
                <a:cs typeface="Calibri"/>
              </a:rPr>
              <a:t>сбалансированности и устойчивости бюджета </a:t>
            </a:r>
            <a:r>
              <a:rPr lang="ru-RU" sz="1400" dirty="0" smtClean="0">
                <a:latin typeface="Times New Roman"/>
                <a:ea typeface="Times New Roman"/>
                <a:cs typeface="Calibri"/>
              </a:rPr>
              <a:t>города Рыбинска (формирование </a:t>
            </a:r>
            <a:r>
              <a:rPr lang="ru-RU" sz="1400" dirty="0">
                <a:latin typeface="Times New Roman"/>
                <a:ea typeface="Times New Roman"/>
                <a:cs typeface="Calibri"/>
              </a:rPr>
              <a:t>бездефицитного бюджета</a:t>
            </a:r>
            <a:r>
              <a:rPr lang="ru-RU" sz="1400" dirty="0" smtClean="0">
                <a:latin typeface="Times New Roman"/>
                <a:ea typeface="Times New Roman"/>
                <a:cs typeface="Calibri"/>
              </a:rPr>
              <a:t>)</a:t>
            </a:r>
          </a:p>
          <a:p>
            <a:pPr marL="28575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Times New Roman"/>
                <a:ea typeface="Times New Roman"/>
                <a:cs typeface="Calibri"/>
              </a:rPr>
              <a:t>проведение работы, направленной на привлечение средств вышестоящих бюджетов на решение вопросов местного значения в целях сокращения нагрузки на городской бюджет</a:t>
            </a:r>
            <a:endParaRPr lang="ru-RU" sz="1400" dirty="0">
              <a:ea typeface="Times New Roman"/>
              <a:cs typeface="Calibri"/>
            </a:endParaRPr>
          </a:p>
          <a:p>
            <a:pPr marL="28575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Times New Roman"/>
                <a:ea typeface="Times New Roman"/>
                <a:cs typeface="Calibri"/>
              </a:rPr>
              <a:t>преемственности </a:t>
            </a:r>
            <a:r>
              <a:rPr lang="ru-RU" sz="1400" dirty="0">
                <a:latin typeface="Times New Roman"/>
                <a:ea typeface="Times New Roman"/>
                <a:cs typeface="Calibri"/>
              </a:rPr>
              <a:t>в решении ранее поставленных задач, актуализированных на 2021 год и плановый период 2022 и 2023 </a:t>
            </a:r>
            <a:r>
              <a:rPr lang="ru-RU" sz="1400" dirty="0" smtClean="0">
                <a:latin typeface="Times New Roman"/>
                <a:ea typeface="Times New Roman"/>
                <a:cs typeface="Calibri"/>
              </a:rPr>
              <a:t>годов</a:t>
            </a:r>
            <a:endParaRPr lang="ru-RU" sz="1400" dirty="0">
              <a:ea typeface="Times New Roman"/>
              <a:cs typeface="Calibri"/>
            </a:endParaRPr>
          </a:p>
          <a:p>
            <a:pPr marL="28575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Times New Roman"/>
                <a:ea typeface="Times New Roman"/>
                <a:cs typeface="Calibri"/>
              </a:rPr>
              <a:t>установление </a:t>
            </a:r>
            <a:r>
              <a:rPr lang="ru-RU" sz="1400" dirty="0">
                <a:latin typeface="Times New Roman"/>
                <a:ea typeface="Times New Roman"/>
                <a:cs typeface="Calibri"/>
              </a:rPr>
              <a:t>и исполнение расходных обязательств в пределах полномочий, отнесенных к полномочиям органов местного </a:t>
            </a:r>
            <a:r>
              <a:rPr lang="ru-RU" sz="1400" dirty="0" smtClean="0">
                <a:latin typeface="Times New Roman"/>
                <a:ea typeface="Times New Roman"/>
                <a:cs typeface="Calibri"/>
              </a:rPr>
              <a:t>самоуправления</a:t>
            </a:r>
            <a:endParaRPr lang="ru-RU" sz="1400" dirty="0">
              <a:ea typeface="Times New Roman"/>
              <a:cs typeface="Calibri"/>
            </a:endParaRPr>
          </a:p>
          <a:p>
            <a:pPr marL="285750" indent="-285750" algn="just" fontAlgn="base">
              <a:lnSpc>
                <a:spcPts val="1575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spc="10" dirty="0" smtClean="0">
                <a:latin typeface="Times New Roman"/>
                <a:ea typeface="Times New Roman"/>
              </a:rPr>
              <a:t>повышение </a:t>
            </a:r>
            <a:r>
              <a:rPr lang="ru-RU" sz="1400" spc="10" dirty="0">
                <a:latin typeface="Times New Roman"/>
                <a:ea typeface="Times New Roman"/>
              </a:rPr>
              <a:t>информационной открытости бюджетного процесса, в том числе в социальных сетях, в целях повышения информированности граждан в вопросах формирования и исполнения бюджета, а также вовлечения граждан в процедуру общественного обсуждения путем проведения публичных слушаний и общественных </a:t>
            </a:r>
            <a:r>
              <a:rPr lang="ru-RU" sz="1400" spc="10" dirty="0" smtClean="0">
                <a:latin typeface="Times New Roman"/>
                <a:ea typeface="Times New Roman"/>
              </a:rPr>
              <a:t>обсуждений</a:t>
            </a:r>
            <a:endParaRPr lang="ru-RU" sz="1400" dirty="0">
              <a:latin typeface="Times New Roman"/>
              <a:ea typeface="Times New Roman"/>
            </a:endParaRPr>
          </a:p>
          <a:p>
            <a:pPr marL="28575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Times New Roman"/>
                <a:ea typeface="Times New Roman"/>
                <a:cs typeface="Calibri"/>
              </a:rPr>
              <a:t>создание </a:t>
            </a:r>
            <a:r>
              <a:rPr lang="ru-RU" sz="1400" dirty="0">
                <a:latin typeface="Times New Roman"/>
                <a:ea typeface="Times New Roman"/>
                <a:cs typeface="Calibri"/>
              </a:rPr>
              <a:t>условий для повышения качества предоставления муниципальных услуг, расширение перечня услуг, оказываемых в электронном </a:t>
            </a:r>
            <a:r>
              <a:rPr lang="ru-RU" sz="1400" dirty="0" smtClean="0">
                <a:latin typeface="Times New Roman"/>
                <a:ea typeface="Times New Roman"/>
                <a:cs typeface="Calibri"/>
              </a:rPr>
              <a:t>виде</a:t>
            </a:r>
            <a:endParaRPr lang="ru-RU" sz="1400" dirty="0">
              <a:ea typeface="Times New Roman"/>
              <a:cs typeface="Calibri"/>
            </a:endParaRPr>
          </a:p>
          <a:p>
            <a:pPr marL="28575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Times New Roman"/>
                <a:ea typeface="Times New Roman"/>
                <a:cs typeface="Calibri"/>
              </a:rPr>
              <a:t>эффективное </a:t>
            </a:r>
            <a:r>
              <a:rPr lang="ru-RU" sz="1400" dirty="0">
                <a:latin typeface="Times New Roman"/>
                <a:ea typeface="Times New Roman"/>
                <a:cs typeface="Calibri"/>
              </a:rPr>
              <a:t>обслуживание и сокращение муниципального долга (рефинансирование коммерческих кредитов и </a:t>
            </a:r>
            <a:r>
              <a:rPr lang="ru-RU" sz="1400" dirty="0" smtClean="0">
                <a:latin typeface="Times New Roman"/>
                <a:ea typeface="Times New Roman"/>
                <a:cs typeface="Calibri"/>
              </a:rPr>
              <a:t>погашению </a:t>
            </a:r>
            <a:r>
              <a:rPr lang="ru-RU" sz="1400" dirty="0">
                <a:latin typeface="Times New Roman"/>
                <a:ea typeface="Times New Roman"/>
                <a:cs typeface="Calibri"/>
              </a:rPr>
              <a:t>бюджетных кредитов</a:t>
            </a:r>
            <a:r>
              <a:rPr lang="ru-RU" sz="1400" dirty="0" smtClean="0">
                <a:latin typeface="Times New Roman"/>
                <a:ea typeface="Times New Roman"/>
                <a:cs typeface="Calibri"/>
              </a:rPr>
              <a:t>)</a:t>
            </a:r>
            <a:endParaRPr lang="ru-RU" sz="1400" dirty="0">
              <a:ea typeface="Times New Roman"/>
              <a:cs typeface="Calibri"/>
            </a:endParaRPr>
          </a:p>
        </p:txBody>
      </p:sp>
      <p:sp>
        <p:nvSpPr>
          <p:cNvPr id="5" name="TextBox 23"/>
          <p:cNvSpPr txBox="1">
            <a:spLocks noChangeArrowheads="1"/>
          </p:cNvSpPr>
          <p:nvPr/>
        </p:nvSpPr>
        <p:spPr bwMode="auto">
          <a:xfrm>
            <a:off x="3275856" y="449582"/>
            <a:ext cx="2880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47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3" y="908720"/>
            <a:ext cx="8163519" cy="64630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lIns="91417" tIns="45709" rIns="91417" bIns="45709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Мероприятия по реализации налоговой политики, 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планируемые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38175" y="1589056"/>
            <a:ext cx="835292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337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>
                <a:latin typeface="Times New Roman"/>
                <a:ea typeface="Times New Roman"/>
              </a:rPr>
              <a:t>обеспечение устойчивой бюджетной </a:t>
            </a:r>
            <a:r>
              <a:rPr lang="ru-RU" sz="1400" dirty="0" smtClean="0">
                <a:latin typeface="Times New Roman"/>
                <a:ea typeface="Times New Roman"/>
              </a:rPr>
              <a:t>системы </a:t>
            </a:r>
            <a:endParaRPr lang="ru-RU" sz="1000" b="1" dirty="0">
              <a:latin typeface="Times New Roman"/>
              <a:ea typeface="Times New Roman"/>
            </a:endParaRPr>
          </a:p>
          <a:p>
            <a:pPr marL="28575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Times New Roman"/>
                <a:ea typeface="Times New Roman"/>
              </a:rPr>
              <a:t>сохранение </a:t>
            </a:r>
            <a:r>
              <a:rPr lang="ru-RU" sz="1400" dirty="0">
                <a:latin typeface="Times New Roman"/>
                <a:ea typeface="Times New Roman"/>
              </a:rPr>
              <a:t>и укрепление доходной базы бюджета городского </a:t>
            </a:r>
            <a:r>
              <a:rPr lang="ru-RU" sz="1400" dirty="0" smtClean="0">
                <a:latin typeface="Times New Roman"/>
                <a:ea typeface="Times New Roman"/>
              </a:rPr>
              <a:t>округа</a:t>
            </a:r>
          </a:p>
          <a:p>
            <a:pPr marL="28575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Times New Roman"/>
                <a:ea typeface="Calibri"/>
              </a:rPr>
              <a:t>взаимодействие </a:t>
            </a:r>
            <a:r>
              <a:rPr lang="ru-RU" sz="1400" dirty="0">
                <a:latin typeface="Times New Roman"/>
                <a:ea typeface="Calibri"/>
              </a:rPr>
              <a:t>с налогоплательщиками, с целью увеличения поступления налогов в бюджет городского </a:t>
            </a:r>
            <a:r>
              <a:rPr lang="ru-RU" sz="1400" dirty="0" smtClean="0">
                <a:latin typeface="Times New Roman"/>
                <a:ea typeface="Calibri"/>
              </a:rPr>
              <a:t>округа </a:t>
            </a:r>
            <a:endParaRPr lang="ru-RU" sz="1400" b="1" dirty="0" smtClean="0">
              <a:latin typeface="Times New Roman"/>
              <a:ea typeface="Calibri"/>
            </a:endParaRPr>
          </a:p>
          <a:p>
            <a:pPr marL="28575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Times New Roman"/>
                <a:ea typeface="Calibri"/>
              </a:rPr>
              <a:t>совершенствование </a:t>
            </a:r>
            <a:r>
              <a:rPr lang="ru-RU" sz="1400" dirty="0">
                <a:latin typeface="Times New Roman"/>
                <a:ea typeface="Calibri"/>
              </a:rPr>
              <a:t>работы по повышению эффективности использования имущества, находящегося в муниципальной собственности для увеличения доходов бюджета городского </a:t>
            </a:r>
            <a:r>
              <a:rPr lang="ru-RU" sz="1400" dirty="0" smtClean="0">
                <a:latin typeface="Times New Roman"/>
                <a:ea typeface="Calibri"/>
              </a:rPr>
              <a:t>округа</a:t>
            </a:r>
            <a:endParaRPr lang="ru-RU" sz="1400" b="1" dirty="0" smtClean="0">
              <a:latin typeface="Times New Roman"/>
              <a:ea typeface="Calibri"/>
            </a:endParaRPr>
          </a:p>
          <a:p>
            <a:pPr marL="28575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Times New Roman"/>
                <a:ea typeface="Calibri"/>
              </a:rPr>
              <a:t>совершенствование </a:t>
            </a:r>
            <a:r>
              <a:rPr lang="ru-RU" sz="1400" dirty="0">
                <a:latin typeface="Times New Roman"/>
                <a:ea typeface="Calibri"/>
              </a:rPr>
              <a:t>нормативных правовых актов городского округа по налоговым и  неналоговым </a:t>
            </a:r>
            <a:r>
              <a:rPr lang="ru-RU" sz="1400" dirty="0" smtClean="0">
                <a:latin typeface="Times New Roman"/>
                <a:ea typeface="Calibri"/>
              </a:rPr>
              <a:t>доходам </a:t>
            </a:r>
          </a:p>
          <a:p>
            <a:pPr marL="28575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effectLst/>
                <a:latin typeface="Times New Roman"/>
                <a:ea typeface="Times New Roman"/>
              </a:rPr>
              <a:t>эффективное взаимодействие органов местного самоуправления с федеральными и региональными органами исполнительной власти</a:t>
            </a:r>
          </a:p>
          <a:p>
            <a:pPr marL="285750" indent="-285750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1400" dirty="0" smtClean="0">
                <a:latin typeface="Times New Roman"/>
                <a:ea typeface="Times New Roman"/>
              </a:rPr>
              <a:t>проведение политики обоснованности и эффективности применения льгот по местным налогам</a:t>
            </a:r>
            <a:endParaRPr lang="ru-RU" sz="14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 descr="C:\Users\kozlii\Desktop\cq5dam.web.1200.6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19585"/>
            <a:ext cx="5832648" cy="2698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23"/>
          <p:cNvSpPr txBox="1">
            <a:spLocks noChangeArrowheads="1"/>
          </p:cNvSpPr>
          <p:nvPr/>
        </p:nvSpPr>
        <p:spPr bwMode="auto">
          <a:xfrm>
            <a:off x="3347864" y="441968"/>
            <a:ext cx="2880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53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908720"/>
            <a:ext cx="91440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7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Основные показатели социально-экономического развития                    </a:t>
            </a:r>
            <a:r>
              <a:rPr lang="ru-RU" sz="2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7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городского округа город Рыбинск</a:t>
            </a:r>
            <a:endParaRPr lang="ru-RU" sz="27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816661"/>
              </p:ext>
            </p:extLst>
          </p:nvPr>
        </p:nvGraphicFramePr>
        <p:xfrm>
          <a:off x="331378" y="1700808"/>
          <a:ext cx="8769276" cy="4865839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084453"/>
                <a:gridCol w="796012"/>
                <a:gridCol w="730764"/>
                <a:gridCol w="824287"/>
                <a:gridCol w="777919"/>
                <a:gridCol w="759733"/>
                <a:gridCol w="796108"/>
              </a:tblGrid>
              <a:tr h="186813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Показатели</a:t>
                      </a: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Единица измерения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Отчет за 2019 год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Оценка текущего 2020 года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Прогноз</a:t>
                      </a:r>
                    </a:p>
                  </a:txBody>
                  <a:tcPr marL="5521" marR="5521" marT="55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397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2021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2022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2023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37927">
                <a:tc gridSpan="7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1. Демография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Численность постоянного населения 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тыс. чел.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184,6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182,9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181,3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179,8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178,4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23938">
                <a:tc gridSpan="7">
                  <a:txBody>
                    <a:bodyPr/>
                    <a:lstStyle/>
                    <a:p>
                      <a:pPr algn="ctr" fontAlgn="auto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2. Промышленность 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1606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Отгружено товаров собственного производства,</a:t>
                      </a:r>
                    </a:p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выполнено работ, услуг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млн. руб.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87 981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85 500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89 000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94 100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100 000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79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Среднемесячная начисленная заработная плата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руб.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41 055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43 150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45 380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47 200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49 100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Среднесписочная численность работающих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чел.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24 886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23 770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23 970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24 350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24450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16024">
                <a:tc gridSpan="7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3. Малое предпринимательство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42859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Количество зарегистрированных малых предприятий, включая микропредприятия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ед.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3 232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3 062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3 080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3 110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3 150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95644">
                <a:tc gridSpan="7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4. Потребительский рынок 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9564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Розничный товарооборот по всем каналам реализации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млн. руб.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36 133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35 324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37 655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39 945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42 165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9564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Оборот общественного питания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млн. руб.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1 820,9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1 703,3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1 843,0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1 952,0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2 081,0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95644">
                <a:tc gridSpan="7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5. Ивестиции и жилищное строительство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9564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Инвестиции в основной капитал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млн. руб.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11 841,5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6 788,4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9 796,6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5 804,0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5 206,0,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9564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Ввод жилья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тыс. кв.м.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35,3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42,0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45,0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46,0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47,0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23"/>
          <p:cNvSpPr txBox="1">
            <a:spLocks noChangeArrowheads="1"/>
          </p:cNvSpPr>
          <p:nvPr/>
        </p:nvSpPr>
        <p:spPr bwMode="auto">
          <a:xfrm>
            <a:off x="3275856" y="449582"/>
            <a:ext cx="2880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94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133856"/>
              </p:ext>
            </p:extLst>
          </p:nvPr>
        </p:nvGraphicFramePr>
        <p:xfrm>
          <a:off x="359532" y="1628800"/>
          <a:ext cx="8712968" cy="4969023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124756"/>
                <a:gridCol w="803866"/>
                <a:gridCol w="737975"/>
                <a:gridCol w="832420"/>
                <a:gridCol w="669888"/>
                <a:gridCol w="758468"/>
                <a:gridCol w="785595"/>
              </a:tblGrid>
              <a:tr h="191345"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Показатели</a:t>
                      </a: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Единица измерения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Отчет за 2019 год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Оценка текущего 2020 года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Прогноз</a:t>
                      </a:r>
                    </a:p>
                  </a:txBody>
                  <a:tcPr marL="5521" marR="5521" marT="55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60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60">
                      <a:fgClr>
                        <a:schemeClr val="accent6">
                          <a:lumMod val="40000"/>
                          <a:lumOff val="6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2021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2022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2023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01276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6.Труд и заработная плата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7565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Крупные и средние предприятия и организации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t"/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656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Среднемесячная начисленная заработная плата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руб.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37 000,4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38 480,4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40 327,5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42 303,5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656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Среднесписочная численность работающих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чел.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53 510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52 386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52 805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52 964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53 176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656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Фонд начисленной заработной платы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млн. руб.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23 758,7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24 190,2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25 554,1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26 886,7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28 343,9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7115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Малые предприятия, включая микропредприятия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t"/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59862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Среднемесячная начисленная заработная плата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руб.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20 352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19 507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20 479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21 501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22 570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656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Среднесписочная численность работающих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чел.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11 000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9 500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9 540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9 780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10 130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656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Фонд начисленной заработной платы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млн. руб.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2 686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2 224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2 344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2 523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2 744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76958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Полный круг предприятий и организаций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t"/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6276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Среднемесячная начисленная заработная плата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руб.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13 161,6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35 567,9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37 290,3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39 061,0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40 922,5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656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Среднесписочная численность работающих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чел.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64 510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61 886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62 345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62 744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63 306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64538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Фонд начисленной заработной платы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млн. руб.</a:t>
                      </a:r>
                      <a:endParaRPr lang="ru-RU" sz="14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5521" marR="5521" marT="55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26 445,2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26 414,0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27 898,5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29 410,0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31 087,5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TextBox 23"/>
          <p:cNvSpPr txBox="1">
            <a:spLocks noChangeArrowheads="1"/>
          </p:cNvSpPr>
          <p:nvPr/>
        </p:nvSpPr>
        <p:spPr bwMode="auto">
          <a:xfrm>
            <a:off x="3275856" y="449582"/>
            <a:ext cx="2880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598400"/>
            <a:ext cx="8229600" cy="1143000"/>
          </a:xfrm>
        </p:spPr>
        <p:txBody>
          <a:bodyPr/>
          <a:lstStyle/>
          <a:p>
            <a:r>
              <a:rPr lang="ru-RU" sz="2400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Основные показатели социально-экономического развития                    </a:t>
            </a:r>
            <a:r>
              <a:rPr 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городского </a:t>
            </a:r>
            <a:r>
              <a:rPr lang="ru-RU" sz="2400" b="1" i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округа город Рыбинск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64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3275856" y="422918"/>
            <a:ext cx="2880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Arial" charset="0"/>
                <a:cs typeface="Arial" charset="0"/>
              </a:rPr>
              <a:t>ДЕПАРТАМЕНТ ФИНАНСОВ </a:t>
            </a:r>
            <a:endParaRPr lang="ru-RU" sz="1200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628" y="980728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Параметры бюджета </a:t>
            </a:r>
            <a:r>
              <a:rPr lang="ru-RU" sz="2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округа город </a:t>
            </a:r>
            <a:r>
              <a:rPr lang="ru-RU" sz="24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Рыбинск Ярославской области (млн. руб.) </a:t>
            </a:r>
            <a:endParaRPr lang="ru-RU" sz="2400" b="1" i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785992"/>
              </p:ext>
            </p:extLst>
          </p:nvPr>
        </p:nvGraphicFramePr>
        <p:xfrm>
          <a:off x="431540" y="1988840"/>
          <a:ext cx="8568952" cy="4392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1656184"/>
                <a:gridCol w="1800200"/>
                <a:gridCol w="1656184"/>
              </a:tblGrid>
              <a:tr h="870463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  <a:tr h="8704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всего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5 899,8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4 734,5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5 165,0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85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собственные доходы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837,4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1 754,9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1 830,7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/>
                    </a:solidFill>
                  </a:tcPr>
                </a:tc>
              </a:tr>
              <a:tr h="4821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4 062,4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2 979,6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3334,3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/>
                    </a:solidFill>
                  </a:tcPr>
                </a:tc>
              </a:tr>
              <a:tr h="8704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l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всего</a:t>
                      </a: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5 899,8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4 734,5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5 165,0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8704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Дефицит(-), профицит(+)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"/>
                          <a:cs typeface=""/>
                        </a:defRPr>
                      </a:lvl9pPr>
                    </a:lstStyle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682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4369</TotalTime>
  <Words>3229</Words>
  <Application>Microsoft Office PowerPoint</Application>
  <PresentationFormat>Экран (4:3)</PresentationFormat>
  <Paragraphs>659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37</vt:i4>
      </vt:variant>
    </vt:vector>
  </HeadingPairs>
  <TitlesOfParts>
    <vt:vector size="39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Основные показатели социально-экономического развития                     городского округа город Рыбинск</vt:lpstr>
      <vt:lpstr>Основные показатели социально-экономического развития                     городского округа город Рыбинск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ПОЛЕЗНЫЕ ССЫЛКИ И КОНТАКТЫ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И. Козлова</dc:creator>
  <cp:lastModifiedBy>Ирина И. Козлова</cp:lastModifiedBy>
  <cp:revision>324</cp:revision>
  <dcterms:created xsi:type="dcterms:W3CDTF">2020-10-20T13:21:09Z</dcterms:created>
  <dcterms:modified xsi:type="dcterms:W3CDTF">2020-12-10T10:46:39Z</dcterms:modified>
</cp:coreProperties>
</file>